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329" r:id="rId5"/>
    <p:sldId id="270" r:id="rId6"/>
    <p:sldId id="347" r:id="rId7"/>
    <p:sldId id="350" r:id="rId8"/>
    <p:sldId id="271" r:id="rId9"/>
    <p:sldId id="265" r:id="rId10"/>
    <p:sldId id="287" r:id="rId11"/>
    <p:sldId id="267" r:id="rId12"/>
    <p:sldId id="268" r:id="rId13"/>
    <p:sldId id="269" r:id="rId14"/>
    <p:sldId id="318" r:id="rId15"/>
    <p:sldId id="292" r:id="rId16"/>
    <p:sldId id="320" r:id="rId17"/>
    <p:sldId id="321" r:id="rId18"/>
    <p:sldId id="331" r:id="rId19"/>
    <p:sldId id="333" r:id="rId20"/>
    <p:sldId id="334" r:id="rId21"/>
    <p:sldId id="335" r:id="rId22"/>
    <p:sldId id="336" r:id="rId23"/>
    <p:sldId id="337" r:id="rId24"/>
    <p:sldId id="338" r:id="rId25"/>
    <p:sldId id="303" r:id="rId26"/>
    <p:sldId id="306" r:id="rId27"/>
    <p:sldId id="322" r:id="rId28"/>
    <p:sldId id="325" r:id="rId29"/>
    <p:sldId id="323" r:id="rId30"/>
    <p:sldId id="340" r:id="rId31"/>
    <p:sldId id="345" r:id="rId32"/>
    <p:sldId id="344" r:id="rId33"/>
    <p:sldId id="343" r:id="rId34"/>
    <p:sldId id="341" r:id="rId35"/>
    <p:sldId id="32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0BCF23-7C69-46C3-838A-21C75AC60D88}" v="52" dt="2023-09-24T17:02:41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2256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drasekera, Tilanka" userId="4e508fee-7783-4e48-8472-438c81ae2b3c" providerId="ADAL" clId="{3F0BCF23-7C69-46C3-838A-21C75AC60D88}"/>
    <pc:docChg chg="undo custSel addSld delSld modSld">
      <pc:chgData name="Chandrasekera, Tilanka" userId="4e508fee-7783-4e48-8472-438c81ae2b3c" providerId="ADAL" clId="{3F0BCF23-7C69-46C3-838A-21C75AC60D88}" dt="2023-09-24T17:02:41.414" v="331"/>
      <pc:docMkLst>
        <pc:docMk/>
      </pc:docMkLst>
      <pc:sldChg chg="addSp delSp modSp mod">
        <pc:chgData name="Chandrasekera, Tilanka" userId="4e508fee-7783-4e48-8472-438c81ae2b3c" providerId="ADAL" clId="{3F0BCF23-7C69-46C3-838A-21C75AC60D88}" dt="2023-09-24T17:02:08.584" v="306"/>
        <pc:sldMkLst>
          <pc:docMk/>
          <pc:sldMk cId="0" sldId="265"/>
        </pc:sldMkLst>
        <pc:spChg chg="mod">
          <ac:chgData name="Chandrasekera, Tilanka" userId="4e508fee-7783-4e48-8472-438c81ae2b3c" providerId="ADAL" clId="{3F0BCF23-7C69-46C3-838A-21C75AC60D88}" dt="2023-09-24T17:02:08.584" v="306"/>
          <ac:spMkLst>
            <pc:docMk/>
            <pc:sldMk cId="0" sldId="265"/>
            <ac:spMk id="13" creationId="{7A800252-7016-E8F1-9F10-780B1B401FDB}"/>
          </ac:spMkLst>
        </pc:spChg>
        <pc:spChg chg="mod">
          <ac:chgData name="Chandrasekera, Tilanka" userId="4e508fee-7783-4e48-8472-438c81ae2b3c" providerId="ADAL" clId="{3F0BCF23-7C69-46C3-838A-21C75AC60D88}" dt="2023-09-24T17:02:08.584" v="306"/>
          <ac:spMkLst>
            <pc:docMk/>
            <pc:sldMk cId="0" sldId="265"/>
            <ac:spMk id="15" creationId="{A4D6312A-8191-80B3-E0F9-710E8E31595B}"/>
          </ac:spMkLst>
        </pc:spChg>
        <pc:grpChg chg="add mod">
          <ac:chgData name="Chandrasekera, Tilanka" userId="4e508fee-7783-4e48-8472-438c81ae2b3c" providerId="ADAL" clId="{3F0BCF23-7C69-46C3-838A-21C75AC60D88}" dt="2023-09-24T17:02:08.584" v="306"/>
          <ac:grpSpMkLst>
            <pc:docMk/>
            <pc:sldMk cId="0" sldId="265"/>
            <ac:grpSpMk id="11" creationId="{212B9CFD-9E73-31D5-3813-C68220423552}"/>
          </ac:grpSpMkLst>
        </pc:grpChg>
        <pc:grpChg chg="del">
          <ac:chgData name="Chandrasekera, Tilanka" userId="4e508fee-7783-4e48-8472-438c81ae2b3c" providerId="ADAL" clId="{3F0BCF23-7C69-46C3-838A-21C75AC60D88}" dt="2023-09-24T06:25:01.107" v="114" actId="478"/>
          <ac:grpSpMkLst>
            <pc:docMk/>
            <pc:sldMk cId="0" sldId="265"/>
            <ac:grpSpMk id="36" creationId="{01A92137-7772-4755-94F2-5F4D6A7FE620}"/>
          </ac:grpSpMkLst>
        </pc:grpChg>
        <pc:picChg chg="mod">
          <ac:chgData name="Chandrasekera, Tilanka" userId="4e508fee-7783-4e48-8472-438c81ae2b3c" providerId="ADAL" clId="{3F0BCF23-7C69-46C3-838A-21C75AC60D88}" dt="2023-09-24T17:02:08.584" v="306"/>
          <ac:picMkLst>
            <pc:docMk/>
            <pc:sldMk cId="0" sldId="265"/>
            <ac:picMk id="17" creationId="{B6E60668-F42B-DC37-CD40-9786C6D3F5C9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10.323" v="307"/>
        <pc:sldMkLst>
          <pc:docMk/>
          <pc:sldMk cId="0" sldId="267"/>
        </pc:sldMkLst>
        <pc:spChg chg="mod">
          <ac:chgData name="Chandrasekera, Tilanka" userId="4e508fee-7783-4e48-8472-438c81ae2b3c" providerId="ADAL" clId="{3F0BCF23-7C69-46C3-838A-21C75AC60D88}" dt="2023-09-24T17:02:10.323" v="307"/>
          <ac:spMkLst>
            <pc:docMk/>
            <pc:sldMk cId="0" sldId="267"/>
            <ac:spMk id="3" creationId="{BA218FB3-38F6-2FDF-CA90-363B2410BDD4}"/>
          </ac:spMkLst>
        </pc:spChg>
        <pc:spChg chg="mod">
          <ac:chgData name="Chandrasekera, Tilanka" userId="4e508fee-7783-4e48-8472-438c81ae2b3c" providerId="ADAL" clId="{3F0BCF23-7C69-46C3-838A-21C75AC60D88}" dt="2023-09-24T17:02:10.323" v="307"/>
          <ac:spMkLst>
            <pc:docMk/>
            <pc:sldMk cId="0" sldId="267"/>
            <ac:spMk id="4" creationId="{C0B37E73-E406-C430-D7A4-C714700E8C62}"/>
          </ac:spMkLst>
        </pc:spChg>
        <pc:grpChg chg="add mod">
          <ac:chgData name="Chandrasekera, Tilanka" userId="4e508fee-7783-4e48-8472-438c81ae2b3c" providerId="ADAL" clId="{3F0BCF23-7C69-46C3-838A-21C75AC60D88}" dt="2023-09-24T17:02:10.323" v="307"/>
          <ac:grpSpMkLst>
            <pc:docMk/>
            <pc:sldMk cId="0" sldId="267"/>
            <ac:grpSpMk id="2" creationId="{8D6091B5-D82B-0668-D701-81D312117E19}"/>
          </ac:grpSpMkLst>
        </pc:grpChg>
        <pc:picChg chg="mod">
          <ac:chgData name="Chandrasekera, Tilanka" userId="4e508fee-7783-4e48-8472-438c81ae2b3c" providerId="ADAL" clId="{3F0BCF23-7C69-46C3-838A-21C75AC60D88}" dt="2023-09-24T17:02:10.323" v="307"/>
          <ac:picMkLst>
            <pc:docMk/>
            <pc:sldMk cId="0" sldId="267"/>
            <ac:picMk id="5" creationId="{C0790492-DF7E-43D6-BF49-A95D23DC5D4F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12.958" v="308"/>
        <pc:sldMkLst>
          <pc:docMk/>
          <pc:sldMk cId="0" sldId="268"/>
        </pc:sldMkLst>
        <pc:spChg chg="mod">
          <ac:chgData name="Chandrasekera, Tilanka" userId="4e508fee-7783-4e48-8472-438c81ae2b3c" providerId="ADAL" clId="{3F0BCF23-7C69-46C3-838A-21C75AC60D88}" dt="2023-09-24T17:02:12.958" v="308"/>
          <ac:spMkLst>
            <pc:docMk/>
            <pc:sldMk cId="0" sldId="268"/>
            <ac:spMk id="3" creationId="{324DB175-5F0C-DE4D-F57C-A0D46BCBEA6E}"/>
          </ac:spMkLst>
        </pc:spChg>
        <pc:spChg chg="mod">
          <ac:chgData name="Chandrasekera, Tilanka" userId="4e508fee-7783-4e48-8472-438c81ae2b3c" providerId="ADAL" clId="{3F0BCF23-7C69-46C3-838A-21C75AC60D88}" dt="2023-09-24T17:02:12.958" v="308"/>
          <ac:spMkLst>
            <pc:docMk/>
            <pc:sldMk cId="0" sldId="268"/>
            <ac:spMk id="4" creationId="{AFDC7A66-A689-B656-A52F-ECC1042492DB}"/>
          </ac:spMkLst>
        </pc:spChg>
        <pc:grpChg chg="add mod">
          <ac:chgData name="Chandrasekera, Tilanka" userId="4e508fee-7783-4e48-8472-438c81ae2b3c" providerId="ADAL" clId="{3F0BCF23-7C69-46C3-838A-21C75AC60D88}" dt="2023-09-24T17:02:12.958" v="308"/>
          <ac:grpSpMkLst>
            <pc:docMk/>
            <pc:sldMk cId="0" sldId="268"/>
            <ac:grpSpMk id="2" creationId="{D82B46AB-4445-B293-2802-E61682895CBD}"/>
          </ac:grpSpMkLst>
        </pc:grpChg>
        <pc:picChg chg="mod">
          <ac:chgData name="Chandrasekera, Tilanka" userId="4e508fee-7783-4e48-8472-438c81ae2b3c" providerId="ADAL" clId="{3F0BCF23-7C69-46C3-838A-21C75AC60D88}" dt="2023-09-24T17:02:12.958" v="308"/>
          <ac:picMkLst>
            <pc:docMk/>
            <pc:sldMk cId="0" sldId="268"/>
            <ac:picMk id="7" creationId="{0D4135A8-9965-5907-DF4B-AD8700D8D4B2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14.468" v="309"/>
        <pc:sldMkLst>
          <pc:docMk/>
          <pc:sldMk cId="0" sldId="269"/>
        </pc:sldMkLst>
        <pc:spChg chg="mod">
          <ac:chgData name="Chandrasekera, Tilanka" userId="4e508fee-7783-4e48-8472-438c81ae2b3c" providerId="ADAL" clId="{3F0BCF23-7C69-46C3-838A-21C75AC60D88}" dt="2023-09-24T17:02:14.468" v="309"/>
          <ac:spMkLst>
            <pc:docMk/>
            <pc:sldMk cId="0" sldId="269"/>
            <ac:spMk id="3" creationId="{C7FDAB04-7803-32E9-8E0B-A3B9658A0128}"/>
          </ac:spMkLst>
        </pc:spChg>
        <pc:spChg chg="mod">
          <ac:chgData name="Chandrasekera, Tilanka" userId="4e508fee-7783-4e48-8472-438c81ae2b3c" providerId="ADAL" clId="{3F0BCF23-7C69-46C3-838A-21C75AC60D88}" dt="2023-09-24T17:02:14.468" v="309"/>
          <ac:spMkLst>
            <pc:docMk/>
            <pc:sldMk cId="0" sldId="269"/>
            <ac:spMk id="4" creationId="{265ACF31-75C9-A4B0-09F5-5CC295EA324F}"/>
          </ac:spMkLst>
        </pc:spChg>
        <pc:grpChg chg="add mod">
          <ac:chgData name="Chandrasekera, Tilanka" userId="4e508fee-7783-4e48-8472-438c81ae2b3c" providerId="ADAL" clId="{3F0BCF23-7C69-46C3-838A-21C75AC60D88}" dt="2023-09-24T17:02:14.468" v="309"/>
          <ac:grpSpMkLst>
            <pc:docMk/>
            <pc:sldMk cId="0" sldId="269"/>
            <ac:grpSpMk id="2" creationId="{BADA28B2-10FE-E63D-1CA4-F8ABB12AC379}"/>
          </ac:grpSpMkLst>
        </pc:grpChg>
        <pc:picChg chg="mod">
          <ac:chgData name="Chandrasekera, Tilanka" userId="4e508fee-7783-4e48-8472-438c81ae2b3c" providerId="ADAL" clId="{3F0BCF23-7C69-46C3-838A-21C75AC60D88}" dt="2023-09-24T17:02:14.468" v="309"/>
          <ac:picMkLst>
            <pc:docMk/>
            <pc:sldMk cId="0" sldId="269"/>
            <ac:picMk id="7" creationId="{B80C0A33-1745-0C33-E46B-56613CF4D69B}"/>
          </ac:picMkLst>
        </pc:picChg>
      </pc:sldChg>
      <pc:sldChg chg="addSp delSp modSp mod">
        <pc:chgData name="Chandrasekera, Tilanka" userId="4e508fee-7783-4e48-8472-438c81ae2b3c" providerId="ADAL" clId="{3F0BCF23-7C69-46C3-838A-21C75AC60D88}" dt="2023-09-24T06:24:48.403" v="110"/>
        <pc:sldMkLst>
          <pc:docMk/>
          <pc:sldMk cId="0" sldId="270"/>
        </pc:sldMkLst>
        <pc:spChg chg="mod">
          <ac:chgData name="Chandrasekera, Tilanka" userId="4e508fee-7783-4e48-8472-438c81ae2b3c" providerId="ADAL" clId="{3F0BCF23-7C69-46C3-838A-21C75AC60D88}" dt="2023-09-24T06:24:48.403" v="110"/>
          <ac:spMkLst>
            <pc:docMk/>
            <pc:sldMk cId="0" sldId="270"/>
            <ac:spMk id="4" creationId="{8CDFEFD3-297A-9969-36AC-1FE8715388E7}"/>
          </ac:spMkLst>
        </pc:spChg>
        <pc:spChg chg="mod">
          <ac:chgData name="Chandrasekera, Tilanka" userId="4e508fee-7783-4e48-8472-438c81ae2b3c" providerId="ADAL" clId="{3F0BCF23-7C69-46C3-838A-21C75AC60D88}" dt="2023-09-24T06:24:48.403" v="110"/>
          <ac:spMkLst>
            <pc:docMk/>
            <pc:sldMk cId="0" sldId="270"/>
            <ac:spMk id="6" creationId="{9E78ABE4-038A-D29A-A470-ACB84288D914}"/>
          </ac:spMkLst>
        </pc:spChg>
        <pc:grpChg chg="add mod">
          <ac:chgData name="Chandrasekera, Tilanka" userId="4e508fee-7783-4e48-8472-438c81ae2b3c" providerId="ADAL" clId="{3F0BCF23-7C69-46C3-838A-21C75AC60D88}" dt="2023-09-24T06:24:48.403" v="110"/>
          <ac:grpSpMkLst>
            <pc:docMk/>
            <pc:sldMk cId="0" sldId="270"/>
            <ac:grpSpMk id="2" creationId="{2039D47B-C37B-ED1B-C033-E6EF88BB6D1B}"/>
          </ac:grpSpMkLst>
        </pc:grpChg>
        <pc:grpChg chg="del">
          <ac:chgData name="Chandrasekera, Tilanka" userId="4e508fee-7783-4e48-8472-438c81ae2b3c" providerId="ADAL" clId="{3F0BCF23-7C69-46C3-838A-21C75AC60D88}" dt="2023-09-24T06:24:48.057" v="109" actId="478"/>
          <ac:grpSpMkLst>
            <pc:docMk/>
            <pc:sldMk cId="0" sldId="270"/>
            <ac:grpSpMk id="9" creationId="{C7E70550-385F-4E0C-8361-97039071F070}"/>
          </ac:grpSpMkLst>
        </pc:grpChg>
        <pc:picChg chg="mod">
          <ac:chgData name="Chandrasekera, Tilanka" userId="4e508fee-7783-4e48-8472-438c81ae2b3c" providerId="ADAL" clId="{3F0BCF23-7C69-46C3-838A-21C75AC60D88}" dt="2023-09-24T06:24:48.403" v="110"/>
          <ac:picMkLst>
            <pc:docMk/>
            <pc:sldMk cId="0" sldId="270"/>
            <ac:picMk id="8" creationId="{E05AAD8B-8D0C-DB49-F986-27FC94E0ED21}"/>
          </ac:picMkLst>
        </pc:picChg>
      </pc:sldChg>
      <pc:sldChg chg="addSp delSp modSp mod">
        <pc:chgData name="Chandrasekera, Tilanka" userId="4e508fee-7783-4e48-8472-438c81ae2b3c" providerId="ADAL" clId="{3F0BCF23-7C69-46C3-838A-21C75AC60D88}" dt="2023-09-24T06:24:57.037" v="113"/>
        <pc:sldMkLst>
          <pc:docMk/>
          <pc:sldMk cId="0" sldId="271"/>
        </pc:sldMkLst>
        <pc:spChg chg="mod">
          <ac:chgData name="Chandrasekera, Tilanka" userId="4e508fee-7783-4e48-8472-438c81ae2b3c" providerId="ADAL" clId="{3F0BCF23-7C69-46C3-838A-21C75AC60D88}" dt="2023-09-24T06:24:57.037" v="113"/>
          <ac:spMkLst>
            <pc:docMk/>
            <pc:sldMk cId="0" sldId="271"/>
            <ac:spMk id="4" creationId="{EE6D1018-2392-61DC-72CA-02F39A389987}"/>
          </ac:spMkLst>
        </pc:spChg>
        <pc:spChg chg="mod">
          <ac:chgData name="Chandrasekera, Tilanka" userId="4e508fee-7783-4e48-8472-438c81ae2b3c" providerId="ADAL" clId="{3F0BCF23-7C69-46C3-838A-21C75AC60D88}" dt="2023-09-24T06:24:57.037" v="113"/>
          <ac:spMkLst>
            <pc:docMk/>
            <pc:sldMk cId="0" sldId="271"/>
            <ac:spMk id="5" creationId="{F9ABDD73-5603-5BD0-7AEF-0F4AC263AC7B}"/>
          </ac:spMkLst>
        </pc:spChg>
        <pc:grpChg chg="add mod">
          <ac:chgData name="Chandrasekera, Tilanka" userId="4e508fee-7783-4e48-8472-438c81ae2b3c" providerId="ADAL" clId="{3F0BCF23-7C69-46C3-838A-21C75AC60D88}" dt="2023-09-24T06:24:57.037" v="113"/>
          <ac:grpSpMkLst>
            <pc:docMk/>
            <pc:sldMk cId="0" sldId="271"/>
            <ac:grpSpMk id="3" creationId="{60D46763-75FE-D602-E273-344CD72E6D55}"/>
          </ac:grpSpMkLst>
        </pc:grpChg>
        <pc:grpChg chg="del">
          <ac:chgData name="Chandrasekera, Tilanka" userId="4e508fee-7783-4e48-8472-438c81ae2b3c" providerId="ADAL" clId="{3F0BCF23-7C69-46C3-838A-21C75AC60D88}" dt="2023-09-24T06:24:56.532" v="112" actId="478"/>
          <ac:grpSpMkLst>
            <pc:docMk/>
            <pc:sldMk cId="0" sldId="271"/>
            <ac:grpSpMk id="10" creationId="{2D65E373-D02E-4093-B962-51E4AB43A890}"/>
          </ac:grpSpMkLst>
        </pc:grpChg>
        <pc:picChg chg="mod">
          <ac:chgData name="Chandrasekera, Tilanka" userId="4e508fee-7783-4e48-8472-438c81ae2b3c" providerId="ADAL" clId="{3F0BCF23-7C69-46C3-838A-21C75AC60D88}" dt="2023-09-24T06:24:57.037" v="113"/>
          <ac:picMkLst>
            <pc:docMk/>
            <pc:sldMk cId="0" sldId="271"/>
            <ac:picMk id="7" creationId="{3A47BC84-7003-F2A0-3316-C4E34F88A4E4}"/>
          </ac:picMkLst>
        </pc:picChg>
      </pc:sldChg>
      <pc:sldChg chg="addSp delSp modSp mod">
        <pc:chgData name="Chandrasekera, Tilanka" userId="4e508fee-7783-4e48-8472-438c81ae2b3c" providerId="ADAL" clId="{3F0BCF23-7C69-46C3-838A-21C75AC60D88}" dt="2023-09-24T17:01:56.039" v="305" actId="14100"/>
        <pc:sldMkLst>
          <pc:docMk/>
          <pc:sldMk cId="0" sldId="287"/>
        </pc:sldMkLst>
        <pc:spChg chg="mod">
          <ac:chgData name="Chandrasekera, Tilanka" userId="4e508fee-7783-4e48-8472-438c81ae2b3c" providerId="ADAL" clId="{3F0BCF23-7C69-46C3-838A-21C75AC60D88}" dt="2023-09-24T06:25:06.162" v="115"/>
          <ac:spMkLst>
            <pc:docMk/>
            <pc:sldMk cId="0" sldId="287"/>
            <ac:spMk id="4" creationId="{F139AB76-A128-2183-0843-08868264B8C1}"/>
          </ac:spMkLst>
        </pc:spChg>
        <pc:spChg chg="mod">
          <ac:chgData name="Chandrasekera, Tilanka" userId="4e508fee-7783-4e48-8472-438c81ae2b3c" providerId="ADAL" clId="{3F0BCF23-7C69-46C3-838A-21C75AC60D88}" dt="2023-09-24T06:25:06.162" v="115"/>
          <ac:spMkLst>
            <pc:docMk/>
            <pc:sldMk cId="0" sldId="287"/>
            <ac:spMk id="7" creationId="{9A238852-320D-1D6F-759F-8599CFB9C570}"/>
          </ac:spMkLst>
        </pc:spChg>
        <pc:spChg chg="add del">
          <ac:chgData name="Chandrasekera, Tilanka" userId="4e508fee-7783-4e48-8472-438c81ae2b3c" providerId="ADAL" clId="{3F0BCF23-7C69-46C3-838A-21C75AC60D88}" dt="2023-09-24T16:45:08.267" v="210"/>
          <ac:spMkLst>
            <pc:docMk/>
            <pc:sldMk cId="0" sldId="287"/>
            <ac:spMk id="10" creationId="{0218457B-5514-006C-1328-C5B7410691AA}"/>
          </ac:spMkLst>
        </pc:spChg>
        <pc:spChg chg="add del">
          <ac:chgData name="Chandrasekera, Tilanka" userId="4e508fee-7783-4e48-8472-438c81ae2b3c" providerId="ADAL" clId="{3F0BCF23-7C69-46C3-838A-21C75AC60D88}" dt="2023-09-24T16:45:19.907" v="212" actId="478"/>
          <ac:spMkLst>
            <pc:docMk/>
            <pc:sldMk cId="0" sldId="287"/>
            <ac:spMk id="11" creationId="{07F58677-BBA0-9310-D990-E0C58E8A96D4}"/>
          </ac:spMkLst>
        </pc:spChg>
        <pc:grpChg chg="add mod">
          <ac:chgData name="Chandrasekera, Tilanka" userId="4e508fee-7783-4e48-8472-438c81ae2b3c" providerId="ADAL" clId="{3F0BCF23-7C69-46C3-838A-21C75AC60D88}" dt="2023-09-24T06:25:06.162" v="115"/>
          <ac:grpSpMkLst>
            <pc:docMk/>
            <pc:sldMk cId="0" sldId="287"/>
            <ac:grpSpMk id="2" creationId="{D4C843BA-020A-EADD-5501-0FDD5A2D6520}"/>
          </ac:grpSpMkLst>
        </pc:grpChg>
        <pc:picChg chg="del">
          <ac:chgData name="Chandrasekera, Tilanka" userId="4e508fee-7783-4e48-8472-438c81ae2b3c" providerId="ADAL" clId="{3F0BCF23-7C69-46C3-838A-21C75AC60D88}" dt="2023-09-24T16:47:58.255" v="236" actId="478"/>
          <ac:picMkLst>
            <pc:docMk/>
            <pc:sldMk cId="0" sldId="287"/>
            <ac:picMk id="3" creationId="{7B81BADA-CA28-456E-A30B-36A9FFD7B0AA}"/>
          </ac:picMkLst>
        </pc:picChg>
        <pc:picChg chg="add del">
          <ac:chgData name="Chandrasekera, Tilanka" userId="4e508fee-7783-4e48-8472-438c81ae2b3c" providerId="ADAL" clId="{3F0BCF23-7C69-46C3-838A-21C75AC60D88}" dt="2023-09-24T17:00:03.984" v="281" actId="478"/>
          <ac:picMkLst>
            <pc:docMk/>
            <pc:sldMk cId="0" sldId="287"/>
            <ac:picMk id="5" creationId="{CC5208C2-A8F4-41E7-A9D7-67435ACD13CC}"/>
          </ac:picMkLst>
        </pc:picChg>
        <pc:picChg chg="mod">
          <ac:chgData name="Chandrasekera, Tilanka" userId="4e508fee-7783-4e48-8472-438c81ae2b3c" providerId="ADAL" clId="{3F0BCF23-7C69-46C3-838A-21C75AC60D88}" dt="2023-09-24T06:25:06.162" v="115"/>
          <ac:picMkLst>
            <pc:docMk/>
            <pc:sldMk cId="0" sldId="287"/>
            <ac:picMk id="8" creationId="{467BFB60-7475-6415-09C9-FCC7A8ACECEF}"/>
          </ac:picMkLst>
        </pc:picChg>
        <pc:picChg chg="add del mod">
          <ac:chgData name="Chandrasekera, Tilanka" userId="4e508fee-7783-4e48-8472-438c81ae2b3c" providerId="ADAL" clId="{3F0BCF23-7C69-46C3-838A-21C75AC60D88}" dt="2023-09-24T06:25:43.074" v="120" actId="22"/>
          <ac:picMkLst>
            <pc:docMk/>
            <pc:sldMk cId="0" sldId="287"/>
            <ac:picMk id="11" creationId="{1DF40788-EC41-288B-1F12-847211C54502}"/>
          </ac:picMkLst>
        </pc:picChg>
        <pc:picChg chg="add mod ord">
          <ac:chgData name="Chandrasekera, Tilanka" userId="4e508fee-7783-4e48-8472-438c81ae2b3c" providerId="ADAL" clId="{3F0BCF23-7C69-46C3-838A-21C75AC60D88}" dt="2023-09-24T16:47:52.794" v="235" actId="1076"/>
          <ac:picMkLst>
            <pc:docMk/>
            <pc:sldMk cId="0" sldId="287"/>
            <ac:picMk id="14" creationId="{E64CB7F4-03B4-5BC2-7521-0965556FEEF0}"/>
          </ac:picMkLst>
        </pc:picChg>
        <pc:picChg chg="add mod ord">
          <ac:chgData name="Chandrasekera, Tilanka" userId="4e508fee-7783-4e48-8472-438c81ae2b3c" providerId="ADAL" clId="{3F0BCF23-7C69-46C3-838A-21C75AC60D88}" dt="2023-09-24T16:48:19.242" v="243" actId="167"/>
          <ac:picMkLst>
            <pc:docMk/>
            <pc:sldMk cId="0" sldId="287"/>
            <ac:picMk id="38" creationId="{E6AA3144-6769-6563-5730-85D185877DE1}"/>
          </ac:picMkLst>
        </pc:picChg>
        <pc:picChg chg="add mod ord">
          <ac:chgData name="Chandrasekera, Tilanka" userId="4e508fee-7783-4e48-8472-438c81ae2b3c" providerId="ADAL" clId="{3F0BCF23-7C69-46C3-838A-21C75AC60D88}" dt="2023-09-24T17:00:16.214" v="286" actId="167"/>
          <ac:picMkLst>
            <pc:docMk/>
            <pc:sldMk cId="0" sldId="287"/>
            <ac:picMk id="112" creationId="{34931BBD-BFA7-3F04-8EA6-9D785B8BEAAC}"/>
          </ac:picMkLst>
        </pc:picChg>
        <pc:picChg chg="del">
          <ac:chgData name="Chandrasekera, Tilanka" userId="4e508fee-7783-4e48-8472-438c81ae2b3c" providerId="ADAL" clId="{3F0BCF23-7C69-46C3-838A-21C75AC60D88}" dt="2023-09-24T16:45:04.584" v="208" actId="478"/>
          <ac:picMkLst>
            <pc:docMk/>
            <pc:sldMk cId="0" sldId="287"/>
            <ac:picMk id="3074" creationId="{F69411FB-FF28-42A5-BC88-E6AF0DE33954}"/>
          </ac:picMkLst>
        </pc:picChg>
        <pc:cxnChg chg="mod">
          <ac:chgData name="Chandrasekera, Tilanka" userId="4e508fee-7783-4e48-8472-438c81ae2b3c" providerId="ADAL" clId="{3F0BCF23-7C69-46C3-838A-21C75AC60D88}" dt="2023-09-24T16:47:52.794" v="235" actId="1076"/>
          <ac:cxnSpMkLst>
            <pc:docMk/>
            <pc:sldMk cId="0" sldId="287"/>
            <ac:cxnSpMk id="6" creationId="{90FCA974-D696-476C-A055-F8F751C6F90E}"/>
          </ac:cxnSpMkLst>
        </pc:cxnChg>
        <pc:cxnChg chg="mod">
          <ac:chgData name="Chandrasekera, Tilanka" userId="4e508fee-7783-4e48-8472-438c81ae2b3c" providerId="ADAL" clId="{3F0BCF23-7C69-46C3-838A-21C75AC60D88}" dt="2023-09-24T16:47:52.794" v="235" actId="1076"/>
          <ac:cxnSpMkLst>
            <pc:docMk/>
            <pc:sldMk cId="0" sldId="287"/>
            <ac:cxnSpMk id="9" creationId="{EBFA5BFD-1F64-43CC-80F6-8D5C75B59D0A}"/>
          </ac:cxnSpMkLst>
        </pc:cxnChg>
        <pc:cxnChg chg="mod">
          <ac:chgData name="Chandrasekera, Tilanka" userId="4e508fee-7783-4e48-8472-438c81ae2b3c" providerId="ADAL" clId="{3F0BCF23-7C69-46C3-838A-21C75AC60D88}" dt="2023-09-24T16:47:52.794" v="235" actId="1076"/>
          <ac:cxnSpMkLst>
            <pc:docMk/>
            <pc:sldMk cId="0" sldId="287"/>
            <ac:cxnSpMk id="12" creationId="{CDFB3D54-A0B2-40FC-B948-55CBA2197446}"/>
          </ac:cxnSpMkLst>
        </pc:cxnChg>
        <pc:cxnChg chg="mod">
          <ac:chgData name="Chandrasekera, Tilanka" userId="4e508fee-7783-4e48-8472-438c81ae2b3c" providerId="ADAL" clId="{3F0BCF23-7C69-46C3-838A-21C75AC60D88}" dt="2023-09-24T16:47:52.794" v="235" actId="1076"/>
          <ac:cxnSpMkLst>
            <pc:docMk/>
            <pc:sldMk cId="0" sldId="287"/>
            <ac:cxnSpMk id="15" creationId="{11AA7CF1-B85E-483B-97C9-71AC8D52B834}"/>
          </ac:cxnSpMkLst>
        </pc:cxnChg>
        <pc:cxnChg chg="mod">
          <ac:chgData name="Chandrasekera, Tilanka" userId="4e508fee-7783-4e48-8472-438c81ae2b3c" providerId="ADAL" clId="{3F0BCF23-7C69-46C3-838A-21C75AC60D88}" dt="2023-09-24T16:47:52.794" v="235" actId="1076"/>
          <ac:cxnSpMkLst>
            <pc:docMk/>
            <pc:sldMk cId="0" sldId="287"/>
            <ac:cxnSpMk id="20" creationId="{824263BE-B2C7-426C-B304-8C87C02A7409}"/>
          </ac:cxnSpMkLst>
        </pc:cxnChg>
        <pc:cxnChg chg="mod">
          <ac:chgData name="Chandrasekera, Tilanka" userId="4e508fee-7783-4e48-8472-438c81ae2b3c" providerId="ADAL" clId="{3F0BCF23-7C69-46C3-838A-21C75AC60D88}" dt="2023-09-24T16:47:52.794" v="235" actId="1076"/>
          <ac:cxnSpMkLst>
            <pc:docMk/>
            <pc:sldMk cId="0" sldId="287"/>
            <ac:cxnSpMk id="24" creationId="{3CD0E509-97F4-47B8-956C-55853331F297}"/>
          </ac:cxnSpMkLst>
        </pc:cxnChg>
        <pc:cxnChg chg="mod">
          <ac:chgData name="Chandrasekera, Tilanka" userId="4e508fee-7783-4e48-8472-438c81ae2b3c" providerId="ADAL" clId="{3F0BCF23-7C69-46C3-838A-21C75AC60D88}" dt="2023-09-24T16:47:52.794" v="235" actId="1076"/>
          <ac:cxnSpMkLst>
            <pc:docMk/>
            <pc:sldMk cId="0" sldId="287"/>
            <ac:cxnSpMk id="27" creationId="{5087F0D6-5833-4382-8317-18034CBAB456}"/>
          </ac:cxnSpMkLst>
        </pc:cxnChg>
        <pc:cxnChg chg="mod">
          <ac:chgData name="Chandrasekera, Tilanka" userId="4e508fee-7783-4e48-8472-438c81ae2b3c" providerId="ADAL" clId="{3F0BCF23-7C69-46C3-838A-21C75AC60D88}" dt="2023-09-24T17:01:06.521" v="299" actId="14100"/>
          <ac:cxnSpMkLst>
            <pc:docMk/>
            <pc:sldMk cId="0" sldId="287"/>
            <ac:cxnSpMk id="36" creationId="{6396F669-943E-471E-A127-CA44E9A07FB4}"/>
          </ac:cxnSpMkLst>
        </pc:cxnChg>
        <pc:cxnChg chg="mod">
          <ac:chgData name="Chandrasekera, Tilanka" userId="4e508fee-7783-4e48-8472-438c81ae2b3c" providerId="ADAL" clId="{3F0BCF23-7C69-46C3-838A-21C75AC60D88}" dt="2023-09-24T17:00:35.504" v="291" actId="1076"/>
          <ac:cxnSpMkLst>
            <pc:docMk/>
            <pc:sldMk cId="0" sldId="287"/>
            <ac:cxnSpMk id="39" creationId="{B1F4C336-69DF-4A44-812A-D99049F6F776}"/>
          </ac:cxnSpMkLst>
        </pc:cxnChg>
        <pc:cxnChg chg="mod">
          <ac:chgData name="Chandrasekera, Tilanka" userId="4e508fee-7783-4e48-8472-438c81ae2b3c" providerId="ADAL" clId="{3F0BCF23-7C69-46C3-838A-21C75AC60D88}" dt="2023-09-24T17:00:49.226" v="295" actId="14100"/>
          <ac:cxnSpMkLst>
            <pc:docMk/>
            <pc:sldMk cId="0" sldId="287"/>
            <ac:cxnSpMk id="45" creationId="{0654F8AD-BA76-4E15-A721-BB2338321916}"/>
          </ac:cxnSpMkLst>
        </pc:cxnChg>
        <pc:cxnChg chg="mod">
          <ac:chgData name="Chandrasekera, Tilanka" userId="4e508fee-7783-4e48-8472-438c81ae2b3c" providerId="ADAL" clId="{3F0BCF23-7C69-46C3-838A-21C75AC60D88}" dt="2023-09-24T17:00:24.721" v="288" actId="14100"/>
          <ac:cxnSpMkLst>
            <pc:docMk/>
            <pc:sldMk cId="0" sldId="287"/>
            <ac:cxnSpMk id="50" creationId="{3924E6F2-78D1-4462-9B26-08F2CB8A255F}"/>
          </ac:cxnSpMkLst>
        </pc:cxnChg>
        <pc:cxnChg chg="mod">
          <ac:chgData name="Chandrasekera, Tilanka" userId="4e508fee-7783-4e48-8472-438c81ae2b3c" providerId="ADAL" clId="{3F0BCF23-7C69-46C3-838A-21C75AC60D88}" dt="2023-09-24T17:00:57.573" v="297" actId="14100"/>
          <ac:cxnSpMkLst>
            <pc:docMk/>
            <pc:sldMk cId="0" sldId="287"/>
            <ac:cxnSpMk id="53" creationId="{C18B1AE0-77EA-405D-8DB2-DEC8A9FD5F8B}"/>
          </ac:cxnSpMkLst>
        </pc:cxnChg>
        <pc:cxnChg chg="mod">
          <ac:chgData name="Chandrasekera, Tilanka" userId="4e508fee-7783-4e48-8472-438c81ae2b3c" providerId="ADAL" clId="{3F0BCF23-7C69-46C3-838A-21C75AC60D88}" dt="2023-09-24T17:00:32.949" v="290" actId="14100"/>
          <ac:cxnSpMkLst>
            <pc:docMk/>
            <pc:sldMk cId="0" sldId="287"/>
            <ac:cxnSpMk id="57" creationId="{B650D7E8-279C-4BAE-9DC3-8A73BF50C1EE}"/>
          </ac:cxnSpMkLst>
        </pc:cxnChg>
        <pc:cxnChg chg="mod">
          <ac:chgData name="Chandrasekera, Tilanka" userId="4e508fee-7783-4e48-8472-438c81ae2b3c" providerId="ADAL" clId="{3F0BCF23-7C69-46C3-838A-21C75AC60D88}" dt="2023-09-24T16:51:33.539" v="276" actId="14100"/>
          <ac:cxnSpMkLst>
            <pc:docMk/>
            <pc:sldMk cId="0" sldId="287"/>
            <ac:cxnSpMk id="61" creationId="{AC969D06-5EC7-4646-A0FD-F4473BEAB19A}"/>
          </ac:cxnSpMkLst>
        </pc:cxnChg>
        <pc:cxnChg chg="mod">
          <ac:chgData name="Chandrasekera, Tilanka" userId="4e508fee-7783-4e48-8472-438c81ae2b3c" providerId="ADAL" clId="{3F0BCF23-7C69-46C3-838A-21C75AC60D88}" dt="2023-09-24T16:51:22.068" v="274" actId="14100"/>
          <ac:cxnSpMkLst>
            <pc:docMk/>
            <pc:sldMk cId="0" sldId="287"/>
            <ac:cxnSpMk id="62" creationId="{140028C4-9C3F-42B1-8EC6-A6B39ED761F6}"/>
          </ac:cxnSpMkLst>
        </pc:cxnChg>
        <pc:cxnChg chg="del mod">
          <ac:chgData name="Chandrasekera, Tilanka" userId="4e508fee-7783-4e48-8472-438c81ae2b3c" providerId="ADAL" clId="{3F0BCF23-7C69-46C3-838A-21C75AC60D88}" dt="2023-09-24T16:51:46.749" v="280" actId="478"/>
          <ac:cxnSpMkLst>
            <pc:docMk/>
            <pc:sldMk cId="0" sldId="287"/>
            <ac:cxnSpMk id="67" creationId="{2CF2368A-8F8F-43E5-AC00-135B38CD93F1}"/>
          </ac:cxnSpMkLst>
        </pc:cxnChg>
        <pc:cxnChg chg="add del mod">
          <ac:chgData name="Chandrasekera, Tilanka" userId="4e508fee-7783-4e48-8472-438c81ae2b3c" providerId="ADAL" clId="{3F0BCF23-7C69-46C3-838A-21C75AC60D88}" dt="2023-09-24T16:51:42.538" v="279" actId="478"/>
          <ac:cxnSpMkLst>
            <pc:docMk/>
            <pc:sldMk cId="0" sldId="287"/>
            <ac:cxnSpMk id="70" creationId="{E82B9800-2C7A-4CFD-A7BE-EB6E0BEC1FCD}"/>
          </ac:cxnSpMkLst>
        </pc:cxnChg>
        <pc:cxnChg chg="del mod">
          <ac:chgData name="Chandrasekera, Tilanka" userId="4e508fee-7783-4e48-8472-438c81ae2b3c" providerId="ADAL" clId="{3F0BCF23-7C69-46C3-838A-21C75AC60D88}" dt="2023-09-24T16:49:35.692" v="254" actId="478"/>
          <ac:cxnSpMkLst>
            <pc:docMk/>
            <pc:sldMk cId="0" sldId="287"/>
            <ac:cxnSpMk id="76" creationId="{2BDA92C0-4290-4F6B-9907-C71D08C1F3C7}"/>
          </ac:cxnSpMkLst>
        </pc:cxnChg>
        <pc:cxnChg chg="mod">
          <ac:chgData name="Chandrasekera, Tilanka" userId="4e508fee-7783-4e48-8472-438c81ae2b3c" providerId="ADAL" clId="{3F0BCF23-7C69-46C3-838A-21C75AC60D88}" dt="2023-09-24T17:01:56.039" v="305" actId="14100"/>
          <ac:cxnSpMkLst>
            <pc:docMk/>
            <pc:sldMk cId="0" sldId="287"/>
            <ac:cxnSpMk id="79" creationId="{70A3EC89-A843-4D44-8153-5FB52906A137}"/>
          </ac:cxnSpMkLst>
        </pc:cxnChg>
        <pc:cxnChg chg="del mod">
          <ac:chgData name="Chandrasekera, Tilanka" userId="4e508fee-7783-4e48-8472-438c81ae2b3c" providerId="ADAL" clId="{3F0BCF23-7C69-46C3-838A-21C75AC60D88}" dt="2023-09-24T16:49:32.384" v="253" actId="478"/>
          <ac:cxnSpMkLst>
            <pc:docMk/>
            <pc:sldMk cId="0" sldId="287"/>
            <ac:cxnSpMk id="82" creationId="{2FC24450-F004-4D0C-BBDB-6C7B21F7F113}"/>
          </ac:cxnSpMkLst>
        </pc:cxnChg>
        <pc:cxnChg chg="mod">
          <ac:chgData name="Chandrasekera, Tilanka" userId="4e508fee-7783-4e48-8472-438c81ae2b3c" providerId="ADAL" clId="{3F0BCF23-7C69-46C3-838A-21C75AC60D88}" dt="2023-09-24T16:50:16.685" v="261" actId="14100"/>
          <ac:cxnSpMkLst>
            <pc:docMk/>
            <pc:sldMk cId="0" sldId="287"/>
            <ac:cxnSpMk id="89" creationId="{524E1E9E-A39E-48F7-992D-A50410590175}"/>
          </ac:cxnSpMkLst>
        </pc:cxnChg>
        <pc:cxnChg chg="add mod">
          <ac:chgData name="Chandrasekera, Tilanka" userId="4e508fee-7783-4e48-8472-438c81ae2b3c" providerId="ADAL" clId="{3F0BCF23-7C69-46C3-838A-21C75AC60D88}" dt="2023-09-24T17:01:53.155" v="304" actId="14100"/>
          <ac:cxnSpMkLst>
            <pc:docMk/>
            <pc:sldMk cId="0" sldId="287"/>
            <ac:cxnSpMk id="90" creationId="{2967EEDB-0318-0B51-8AD6-BC3B919CD6B7}"/>
          </ac:cxnSpMkLst>
        </pc:cxnChg>
        <pc:cxnChg chg="mod">
          <ac:chgData name="Chandrasekera, Tilanka" userId="4e508fee-7783-4e48-8472-438c81ae2b3c" providerId="ADAL" clId="{3F0BCF23-7C69-46C3-838A-21C75AC60D88}" dt="2023-09-24T16:51:37.457" v="277" actId="14100"/>
          <ac:cxnSpMkLst>
            <pc:docMk/>
            <pc:sldMk cId="0" sldId="287"/>
            <ac:cxnSpMk id="91" creationId="{3F039982-472D-42D6-8564-152AD390CCC9}"/>
          </ac:cxnSpMkLst>
        </pc:cxnChg>
        <pc:cxnChg chg="mod">
          <ac:chgData name="Chandrasekera, Tilanka" userId="4e508fee-7783-4e48-8472-438c81ae2b3c" providerId="ADAL" clId="{3F0BCF23-7C69-46C3-838A-21C75AC60D88}" dt="2023-09-24T17:01:21.590" v="301" actId="14100"/>
          <ac:cxnSpMkLst>
            <pc:docMk/>
            <pc:sldMk cId="0" sldId="287"/>
            <ac:cxnSpMk id="93" creationId="{A25A5963-33D7-459F-92EA-3202E022B69D}"/>
          </ac:cxnSpMkLst>
        </pc:cxnChg>
        <pc:cxnChg chg="mod">
          <ac:chgData name="Chandrasekera, Tilanka" userId="4e508fee-7783-4e48-8472-438c81ae2b3c" providerId="ADAL" clId="{3F0BCF23-7C69-46C3-838A-21C75AC60D88}" dt="2023-09-24T17:01:30.040" v="303" actId="14100"/>
          <ac:cxnSpMkLst>
            <pc:docMk/>
            <pc:sldMk cId="0" sldId="287"/>
            <ac:cxnSpMk id="96" creationId="{E6AAE3AC-B030-422C-B779-9B25477718AA}"/>
          </ac:cxnSpMkLst>
        </pc:cxnChg>
      </pc:sldChg>
      <pc:sldChg chg="addSp modSp">
        <pc:chgData name="Chandrasekera, Tilanka" userId="4e508fee-7783-4e48-8472-438c81ae2b3c" providerId="ADAL" clId="{3F0BCF23-7C69-46C3-838A-21C75AC60D88}" dt="2023-09-24T17:02:17.172" v="311"/>
        <pc:sldMkLst>
          <pc:docMk/>
          <pc:sldMk cId="514903540" sldId="292"/>
        </pc:sldMkLst>
        <pc:spChg chg="mod">
          <ac:chgData name="Chandrasekera, Tilanka" userId="4e508fee-7783-4e48-8472-438c81ae2b3c" providerId="ADAL" clId="{3F0BCF23-7C69-46C3-838A-21C75AC60D88}" dt="2023-09-24T17:02:17.172" v="311"/>
          <ac:spMkLst>
            <pc:docMk/>
            <pc:sldMk cId="514903540" sldId="292"/>
            <ac:spMk id="3" creationId="{C3A588CB-6525-8341-6E9B-F27A0852859A}"/>
          </ac:spMkLst>
        </pc:spChg>
        <pc:spChg chg="mod">
          <ac:chgData name="Chandrasekera, Tilanka" userId="4e508fee-7783-4e48-8472-438c81ae2b3c" providerId="ADAL" clId="{3F0BCF23-7C69-46C3-838A-21C75AC60D88}" dt="2023-09-24T17:02:17.172" v="311"/>
          <ac:spMkLst>
            <pc:docMk/>
            <pc:sldMk cId="514903540" sldId="292"/>
            <ac:spMk id="4" creationId="{0D552B83-164E-131C-31E5-5AEAE1A4C457}"/>
          </ac:spMkLst>
        </pc:spChg>
        <pc:grpChg chg="add mod">
          <ac:chgData name="Chandrasekera, Tilanka" userId="4e508fee-7783-4e48-8472-438c81ae2b3c" providerId="ADAL" clId="{3F0BCF23-7C69-46C3-838A-21C75AC60D88}" dt="2023-09-24T17:02:17.172" v="311"/>
          <ac:grpSpMkLst>
            <pc:docMk/>
            <pc:sldMk cId="514903540" sldId="292"/>
            <ac:grpSpMk id="2" creationId="{08A83A8A-56F9-3CD7-01DF-74262A0909E3}"/>
          </ac:grpSpMkLst>
        </pc:grpChg>
        <pc:picChg chg="mod">
          <ac:chgData name="Chandrasekera, Tilanka" userId="4e508fee-7783-4e48-8472-438c81ae2b3c" providerId="ADAL" clId="{3F0BCF23-7C69-46C3-838A-21C75AC60D88}" dt="2023-09-24T17:02:17.172" v="311"/>
          <ac:picMkLst>
            <pc:docMk/>
            <pc:sldMk cId="514903540" sldId="292"/>
            <ac:picMk id="5" creationId="{9A34B9E5-553D-F9C3-915D-1C651FC96DA6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30.793" v="321"/>
        <pc:sldMkLst>
          <pc:docMk/>
          <pc:sldMk cId="2758970225" sldId="303"/>
        </pc:sldMkLst>
        <pc:spChg chg="mod">
          <ac:chgData name="Chandrasekera, Tilanka" userId="4e508fee-7783-4e48-8472-438c81ae2b3c" providerId="ADAL" clId="{3F0BCF23-7C69-46C3-838A-21C75AC60D88}" dt="2023-09-24T17:02:30.793" v="321"/>
          <ac:spMkLst>
            <pc:docMk/>
            <pc:sldMk cId="2758970225" sldId="303"/>
            <ac:spMk id="4" creationId="{9B408C18-AAE5-3991-192F-D7D83708CCAC}"/>
          </ac:spMkLst>
        </pc:spChg>
        <pc:spChg chg="mod">
          <ac:chgData name="Chandrasekera, Tilanka" userId="4e508fee-7783-4e48-8472-438c81ae2b3c" providerId="ADAL" clId="{3F0BCF23-7C69-46C3-838A-21C75AC60D88}" dt="2023-09-24T17:02:30.793" v="321"/>
          <ac:spMkLst>
            <pc:docMk/>
            <pc:sldMk cId="2758970225" sldId="303"/>
            <ac:spMk id="6" creationId="{AE33ED71-EC72-7D3C-A85F-29472C47EE3F}"/>
          </ac:spMkLst>
        </pc:spChg>
        <pc:grpChg chg="add mod">
          <ac:chgData name="Chandrasekera, Tilanka" userId="4e508fee-7783-4e48-8472-438c81ae2b3c" providerId="ADAL" clId="{3F0BCF23-7C69-46C3-838A-21C75AC60D88}" dt="2023-09-24T17:02:30.793" v="321"/>
          <ac:grpSpMkLst>
            <pc:docMk/>
            <pc:sldMk cId="2758970225" sldId="303"/>
            <ac:grpSpMk id="2" creationId="{8B3D5A53-BAD5-9E10-6361-CC2A59959836}"/>
          </ac:grpSpMkLst>
        </pc:grpChg>
        <pc:picChg chg="mod">
          <ac:chgData name="Chandrasekera, Tilanka" userId="4e508fee-7783-4e48-8472-438c81ae2b3c" providerId="ADAL" clId="{3F0BCF23-7C69-46C3-838A-21C75AC60D88}" dt="2023-09-24T17:02:30.793" v="321"/>
          <ac:picMkLst>
            <pc:docMk/>
            <pc:sldMk cId="2758970225" sldId="303"/>
            <ac:picMk id="7" creationId="{29843BAF-D0EB-A5AB-3B36-52770494C4F7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31.989" v="322"/>
        <pc:sldMkLst>
          <pc:docMk/>
          <pc:sldMk cId="2338642040" sldId="306"/>
        </pc:sldMkLst>
        <pc:spChg chg="mod">
          <ac:chgData name="Chandrasekera, Tilanka" userId="4e508fee-7783-4e48-8472-438c81ae2b3c" providerId="ADAL" clId="{3F0BCF23-7C69-46C3-838A-21C75AC60D88}" dt="2023-09-24T17:02:31.989" v="322"/>
          <ac:spMkLst>
            <pc:docMk/>
            <pc:sldMk cId="2338642040" sldId="306"/>
            <ac:spMk id="7" creationId="{075135C6-D6E0-D367-3D44-DC727328E1ED}"/>
          </ac:spMkLst>
        </pc:spChg>
        <pc:spChg chg="mod">
          <ac:chgData name="Chandrasekera, Tilanka" userId="4e508fee-7783-4e48-8472-438c81ae2b3c" providerId="ADAL" clId="{3F0BCF23-7C69-46C3-838A-21C75AC60D88}" dt="2023-09-24T17:02:31.989" v="322"/>
          <ac:spMkLst>
            <pc:docMk/>
            <pc:sldMk cId="2338642040" sldId="306"/>
            <ac:spMk id="8" creationId="{61E3F1E7-35F7-E5F0-D755-99A9F3BA34C3}"/>
          </ac:spMkLst>
        </pc:spChg>
        <pc:grpChg chg="add mod">
          <ac:chgData name="Chandrasekera, Tilanka" userId="4e508fee-7783-4e48-8472-438c81ae2b3c" providerId="ADAL" clId="{3F0BCF23-7C69-46C3-838A-21C75AC60D88}" dt="2023-09-24T17:02:31.989" v="322"/>
          <ac:grpSpMkLst>
            <pc:docMk/>
            <pc:sldMk cId="2338642040" sldId="306"/>
            <ac:grpSpMk id="2" creationId="{9FB8F347-CAFF-5786-4E4D-C538C9947D91}"/>
          </ac:grpSpMkLst>
        </pc:grpChg>
        <pc:picChg chg="mod">
          <ac:chgData name="Chandrasekera, Tilanka" userId="4e508fee-7783-4e48-8472-438c81ae2b3c" providerId="ADAL" clId="{3F0BCF23-7C69-46C3-838A-21C75AC60D88}" dt="2023-09-24T17:02:31.989" v="322"/>
          <ac:picMkLst>
            <pc:docMk/>
            <pc:sldMk cId="2338642040" sldId="306"/>
            <ac:picMk id="9" creationId="{3A1CE5DF-6473-4ECC-9426-DCDA96DA7E9D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16.144" v="310"/>
        <pc:sldMkLst>
          <pc:docMk/>
          <pc:sldMk cId="1221424536" sldId="318"/>
        </pc:sldMkLst>
        <pc:spChg chg="mod">
          <ac:chgData name="Chandrasekera, Tilanka" userId="4e508fee-7783-4e48-8472-438c81ae2b3c" providerId="ADAL" clId="{3F0BCF23-7C69-46C3-838A-21C75AC60D88}" dt="2023-09-24T17:02:16.144" v="310"/>
          <ac:spMkLst>
            <pc:docMk/>
            <pc:sldMk cId="1221424536" sldId="318"/>
            <ac:spMk id="8" creationId="{52E9BEA5-4DD8-4B9F-764B-96F823755362}"/>
          </ac:spMkLst>
        </pc:spChg>
        <pc:spChg chg="mod">
          <ac:chgData name="Chandrasekera, Tilanka" userId="4e508fee-7783-4e48-8472-438c81ae2b3c" providerId="ADAL" clId="{3F0BCF23-7C69-46C3-838A-21C75AC60D88}" dt="2023-09-24T17:02:16.144" v="310"/>
          <ac:spMkLst>
            <pc:docMk/>
            <pc:sldMk cId="1221424536" sldId="318"/>
            <ac:spMk id="9" creationId="{39A1435B-D371-CEBA-91C2-FA7C3384FEB2}"/>
          </ac:spMkLst>
        </pc:spChg>
        <pc:grpChg chg="add mod">
          <ac:chgData name="Chandrasekera, Tilanka" userId="4e508fee-7783-4e48-8472-438c81ae2b3c" providerId="ADAL" clId="{3F0BCF23-7C69-46C3-838A-21C75AC60D88}" dt="2023-09-24T17:02:16.144" v="310"/>
          <ac:grpSpMkLst>
            <pc:docMk/>
            <pc:sldMk cId="1221424536" sldId="318"/>
            <ac:grpSpMk id="2" creationId="{3921F69D-AB46-4ADF-7781-FBA20350BCF8}"/>
          </ac:grpSpMkLst>
        </pc:grpChg>
        <pc:picChg chg="mod">
          <ac:chgData name="Chandrasekera, Tilanka" userId="4e508fee-7783-4e48-8472-438c81ae2b3c" providerId="ADAL" clId="{3F0BCF23-7C69-46C3-838A-21C75AC60D88}" dt="2023-09-24T17:02:16.144" v="310"/>
          <ac:picMkLst>
            <pc:docMk/>
            <pc:sldMk cId="1221424536" sldId="318"/>
            <ac:picMk id="10" creationId="{243821EA-1412-A10E-E4AD-E3B65359A7E6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18.917" v="312"/>
        <pc:sldMkLst>
          <pc:docMk/>
          <pc:sldMk cId="71846702" sldId="320"/>
        </pc:sldMkLst>
        <pc:spChg chg="mod">
          <ac:chgData name="Chandrasekera, Tilanka" userId="4e508fee-7783-4e48-8472-438c81ae2b3c" providerId="ADAL" clId="{3F0BCF23-7C69-46C3-838A-21C75AC60D88}" dt="2023-09-24T17:02:18.917" v="312"/>
          <ac:spMkLst>
            <pc:docMk/>
            <pc:sldMk cId="71846702" sldId="320"/>
            <ac:spMk id="3" creationId="{62FBB24E-A681-14E3-E90C-94A6128CB3EE}"/>
          </ac:spMkLst>
        </pc:spChg>
        <pc:spChg chg="mod">
          <ac:chgData name="Chandrasekera, Tilanka" userId="4e508fee-7783-4e48-8472-438c81ae2b3c" providerId="ADAL" clId="{3F0BCF23-7C69-46C3-838A-21C75AC60D88}" dt="2023-09-24T17:02:18.917" v="312"/>
          <ac:spMkLst>
            <pc:docMk/>
            <pc:sldMk cId="71846702" sldId="320"/>
            <ac:spMk id="5" creationId="{BB85A49F-57F6-B453-E5C2-A12617126012}"/>
          </ac:spMkLst>
        </pc:spChg>
        <pc:grpChg chg="add mod">
          <ac:chgData name="Chandrasekera, Tilanka" userId="4e508fee-7783-4e48-8472-438c81ae2b3c" providerId="ADAL" clId="{3F0BCF23-7C69-46C3-838A-21C75AC60D88}" dt="2023-09-24T17:02:18.917" v="312"/>
          <ac:grpSpMkLst>
            <pc:docMk/>
            <pc:sldMk cId="71846702" sldId="320"/>
            <ac:grpSpMk id="2" creationId="{96F79C78-9D54-0204-2006-CA0946F5C4A5}"/>
          </ac:grpSpMkLst>
        </pc:grpChg>
        <pc:picChg chg="mod">
          <ac:chgData name="Chandrasekera, Tilanka" userId="4e508fee-7783-4e48-8472-438c81ae2b3c" providerId="ADAL" clId="{3F0BCF23-7C69-46C3-838A-21C75AC60D88}" dt="2023-09-24T17:02:18.917" v="312"/>
          <ac:picMkLst>
            <pc:docMk/>
            <pc:sldMk cId="71846702" sldId="320"/>
            <ac:picMk id="6" creationId="{E59D66C0-F857-8860-5683-1AFE165E3C7D}"/>
          </ac:picMkLst>
        </pc:picChg>
      </pc:sldChg>
      <pc:sldChg chg="addSp delSp modSp mod">
        <pc:chgData name="Chandrasekera, Tilanka" userId="4e508fee-7783-4e48-8472-438c81ae2b3c" providerId="ADAL" clId="{3F0BCF23-7C69-46C3-838A-21C75AC60D88}" dt="2023-09-24T17:02:20.189" v="313"/>
        <pc:sldMkLst>
          <pc:docMk/>
          <pc:sldMk cId="1032415218" sldId="321"/>
        </pc:sldMkLst>
        <pc:spChg chg="mod">
          <ac:chgData name="Chandrasekera, Tilanka" userId="4e508fee-7783-4e48-8472-438c81ae2b3c" providerId="ADAL" clId="{3F0BCF23-7C69-46C3-838A-21C75AC60D88}" dt="2023-09-24T17:02:20.189" v="313"/>
          <ac:spMkLst>
            <pc:docMk/>
            <pc:sldMk cId="1032415218" sldId="321"/>
            <ac:spMk id="4" creationId="{9ACA86BC-3F8B-5179-A855-89BABF87919B}"/>
          </ac:spMkLst>
        </pc:spChg>
        <pc:spChg chg="mod">
          <ac:chgData name="Chandrasekera, Tilanka" userId="4e508fee-7783-4e48-8472-438c81ae2b3c" providerId="ADAL" clId="{3F0BCF23-7C69-46C3-838A-21C75AC60D88}" dt="2023-09-24T17:02:20.189" v="313"/>
          <ac:spMkLst>
            <pc:docMk/>
            <pc:sldMk cId="1032415218" sldId="321"/>
            <ac:spMk id="8" creationId="{0C83DCCE-0E71-3E2E-22EB-3C2421AF85A5}"/>
          </ac:spMkLst>
        </pc:spChg>
        <pc:grpChg chg="mod">
          <ac:chgData name="Chandrasekera, Tilanka" userId="4e508fee-7783-4e48-8472-438c81ae2b3c" providerId="ADAL" clId="{3F0BCF23-7C69-46C3-838A-21C75AC60D88}" dt="2023-09-24T06:10:45.643" v="65" actId="1076"/>
          <ac:grpSpMkLst>
            <pc:docMk/>
            <pc:sldMk cId="1032415218" sldId="321"/>
            <ac:grpSpMk id="2" creationId="{B718BEC5-6CBF-45A0-BDD3-37BAEDA3D537}"/>
          </ac:grpSpMkLst>
        </pc:grpChg>
        <pc:grpChg chg="add mod">
          <ac:chgData name="Chandrasekera, Tilanka" userId="4e508fee-7783-4e48-8472-438c81ae2b3c" providerId="ADAL" clId="{3F0BCF23-7C69-46C3-838A-21C75AC60D88}" dt="2023-09-24T17:02:20.189" v="313"/>
          <ac:grpSpMkLst>
            <pc:docMk/>
            <pc:sldMk cId="1032415218" sldId="321"/>
            <ac:grpSpMk id="3" creationId="{7CC22A99-A700-1B94-4E03-BA2F066E2282}"/>
          </ac:grpSpMkLst>
        </pc:grpChg>
        <pc:picChg chg="del">
          <ac:chgData name="Chandrasekera, Tilanka" userId="4e508fee-7783-4e48-8472-438c81ae2b3c" providerId="ADAL" clId="{3F0BCF23-7C69-46C3-838A-21C75AC60D88}" dt="2023-09-24T06:10:33.952" v="62" actId="478"/>
          <ac:picMkLst>
            <pc:docMk/>
            <pc:sldMk cId="1032415218" sldId="321"/>
            <ac:picMk id="3" creationId="{1546367F-2022-4146-B027-1A48B29414FE}"/>
          </ac:picMkLst>
        </pc:picChg>
        <pc:picChg chg="add ord">
          <ac:chgData name="Chandrasekera, Tilanka" userId="4e508fee-7783-4e48-8472-438c81ae2b3c" providerId="ADAL" clId="{3F0BCF23-7C69-46C3-838A-21C75AC60D88}" dt="2023-09-24T06:10:37.180" v="64" actId="167"/>
          <ac:picMkLst>
            <pc:docMk/>
            <pc:sldMk cId="1032415218" sldId="321"/>
            <ac:picMk id="6" creationId="{4F0DD0D6-A9FC-E796-E478-0A4DB37DCE19}"/>
          </ac:picMkLst>
        </pc:picChg>
        <pc:picChg chg="mod">
          <ac:chgData name="Chandrasekera, Tilanka" userId="4e508fee-7783-4e48-8472-438c81ae2b3c" providerId="ADAL" clId="{3F0BCF23-7C69-46C3-838A-21C75AC60D88}" dt="2023-09-24T17:02:20.189" v="313"/>
          <ac:picMkLst>
            <pc:docMk/>
            <pc:sldMk cId="1032415218" sldId="321"/>
            <ac:picMk id="9" creationId="{F62BCBD3-9B6D-7DBC-BFD2-BF8ABA043282}"/>
          </ac:picMkLst>
        </pc:picChg>
        <pc:cxnChg chg="mod">
          <ac:chgData name="Chandrasekera, Tilanka" userId="4e508fee-7783-4e48-8472-438c81ae2b3c" providerId="ADAL" clId="{3F0BCF23-7C69-46C3-838A-21C75AC60D88}" dt="2023-09-24T06:10:52.033" v="66" actId="14100"/>
          <ac:cxnSpMkLst>
            <pc:docMk/>
            <pc:sldMk cId="1032415218" sldId="321"/>
            <ac:cxnSpMk id="7" creationId="{38B8A312-FE35-429B-BF21-E2B3097C977D}"/>
          </ac:cxnSpMkLst>
        </pc:cxnChg>
        <pc:cxnChg chg="mod">
          <ac:chgData name="Chandrasekera, Tilanka" userId="4e508fee-7783-4e48-8472-438c81ae2b3c" providerId="ADAL" clId="{3F0BCF23-7C69-46C3-838A-21C75AC60D88}" dt="2023-09-24T06:11:30.918" v="73" actId="14100"/>
          <ac:cxnSpMkLst>
            <pc:docMk/>
            <pc:sldMk cId="1032415218" sldId="321"/>
            <ac:cxnSpMk id="10" creationId="{BBFD866C-0634-4E2F-B71F-1A1AF5E8FB2B}"/>
          </ac:cxnSpMkLst>
        </pc:cxnChg>
        <pc:cxnChg chg="mod">
          <ac:chgData name="Chandrasekera, Tilanka" userId="4e508fee-7783-4e48-8472-438c81ae2b3c" providerId="ADAL" clId="{3F0BCF23-7C69-46C3-838A-21C75AC60D88}" dt="2023-09-24T06:10:54.924" v="67" actId="14100"/>
          <ac:cxnSpMkLst>
            <pc:docMk/>
            <pc:sldMk cId="1032415218" sldId="321"/>
            <ac:cxnSpMk id="13" creationId="{19DA4CAE-02DE-4A53-A9D1-FF2EF3824A94}"/>
          </ac:cxnSpMkLst>
        </pc:cxnChg>
        <pc:cxnChg chg="mod">
          <ac:chgData name="Chandrasekera, Tilanka" userId="4e508fee-7783-4e48-8472-438c81ae2b3c" providerId="ADAL" clId="{3F0BCF23-7C69-46C3-838A-21C75AC60D88}" dt="2023-09-24T06:11:26.295" v="72" actId="14100"/>
          <ac:cxnSpMkLst>
            <pc:docMk/>
            <pc:sldMk cId="1032415218" sldId="321"/>
            <ac:cxnSpMk id="16" creationId="{410418A9-B0D6-4CEB-9AA8-A7BF547D67BA}"/>
          </ac:cxnSpMkLst>
        </pc:cxnChg>
        <pc:cxnChg chg="mod">
          <ac:chgData name="Chandrasekera, Tilanka" userId="4e508fee-7783-4e48-8472-438c81ae2b3c" providerId="ADAL" clId="{3F0BCF23-7C69-46C3-838A-21C75AC60D88}" dt="2023-09-24T06:11:00.533" v="68" actId="14100"/>
          <ac:cxnSpMkLst>
            <pc:docMk/>
            <pc:sldMk cId="1032415218" sldId="321"/>
            <ac:cxnSpMk id="19" creationId="{06B59339-7472-466E-A5C2-4BA9BC6FA4C3}"/>
          </ac:cxnSpMkLst>
        </pc:cxnChg>
        <pc:cxnChg chg="mod">
          <ac:chgData name="Chandrasekera, Tilanka" userId="4e508fee-7783-4e48-8472-438c81ae2b3c" providerId="ADAL" clId="{3F0BCF23-7C69-46C3-838A-21C75AC60D88}" dt="2023-09-24T06:11:09.201" v="69" actId="14100"/>
          <ac:cxnSpMkLst>
            <pc:docMk/>
            <pc:sldMk cId="1032415218" sldId="321"/>
            <ac:cxnSpMk id="22" creationId="{FEDA0A35-CE93-4C58-A9A2-C939CACC98AB}"/>
          </ac:cxnSpMkLst>
        </pc:cxnChg>
        <pc:cxnChg chg="mod">
          <ac:chgData name="Chandrasekera, Tilanka" userId="4e508fee-7783-4e48-8472-438c81ae2b3c" providerId="ADAL" clId="{3F0BCF23-7C69-46C3-838A-21C75AC60D88}" dt="2023-09-24T06:11:20.673" v="71" actId="14100"/>
          <ac:cxnSpMkLst>
            <pc:docMk/>
            <pc:sldMk cId="1032415218" sldId="321"/>
            <ac:cxnSpMk id="25" creationId="{630A869F-B3A9-4DA9-A52F-2B6E734FFD85}"/>
          </ac:cxnSpMkLst>
        </pc:cxnChg>
        <pc:cxnChg chg="mod">
          <ac:chgData name="Chandrasekera, Tilanka" userId="4e508fee-7783-4e48-8472-438c81ae2b3c" providerId="ADAL" clId="{3F0BCF23-7C69-46C3-838A-21C75AC60D88}" dt="2023-09-24T06:11:17.005" v="70" actId="14100"/>
          <ac:cxnSpMkLst>
            <pc:docMk/>
            <pc:sldMk cId="1032415218" sldId="321"/>
            <ac:cxnSpMk id="27" creationId="{CA53490B-E09D-4713-BE9B-CF54ADDCAD40}"/>
          </ac:cxnSpMkLst>
        </pc:cxnChg>
      </pc:sldChg>
      <pc:sldChg chg="addSp modSp">
        <pc:chgData name="Chandrasekera, Tilanka" userId="4e508fee-7783-4e48-8472-438c81ae2b3c" providerId="ADAL" clId="{3F0BCF23-7C69-46C3-838A-21C75AC60D88}" dt="2023-09-24T17:02:33.168" v="323"/>
        <pc:sldMkLst>
          <pc:docMk/>
          <pc:sldMk cId="1427334043" sldId="322"/>
        </pc:sldMkLst>
        <pc:spChg chg="mod">
          <ac:chgData name="Chandrasekera, Tilanka" userId="4e508fee-7783-4e48-8472-438c81ae2b3c" providerId="ADAL" clId="{3F0BCF23-7C69-46C3-838A-21C75AC60D88}" dt="2023-09-24T17:02:33.168" v="323"/>
          <ac:spMkLst>
            <pc:docMk/>
            <pc:sldMk cId="1427334043" sldId="322"/>
            <ac:spMk id="9" creationId="{BE72AA89-15BD-3973-7DCC-07574F2024ED}"/>
          </ac:spMkLst>
        </pc:spChg>
        <pc:spChg chg="mod">
          <ac:chgData name="Chandrasekera, Tilanka" userId="4e508fee-7783-4e48-8472-438c81ae2b3c" providerId="ADAL" clId="{3F0BCF23-7C69-46C3-838A-21C75AC60D88}" dt="2023-09-24T17:02:33.168" v="323"/>
          <ac:spMkLst>
            <pc:docMk/>
            <pc:sldMk cId="1427334043" sldId="322"/>
            <ac:spMk id="10" creationId="{532BBC38-BDEE-F4E8-07E4-93B738C11A1C}"/>
          </ac:spMkLst>
        </pc:spChg>
        <pc:grpChg chg="add mod">
          <ac:chgData name="Chandrasekera, Tilanka" userId="4e508fee-7783-4e48-8472-438c81ae2b3c" providerId="ADAL" clId="{3F0BCF23-7C69-46C3-838A-21C75AC60D88}" dt="2023-09-24T17:02:33.168" v="323"/>
          <ac:grpSpMkLst>
            <pc:docMk/>
            <pc:sldMk cId="1427334043" sldId="322"/>
            <ac:grpSpMk id="2" creationId="{8D276332-F310-9DD2-AF81-3C419985671E}"/>
          </ac:grpSpMkLst>
        </pc:grpChg>
        <pc:picChg chg="mod">
          <ac:chgData name="Chandrasekera, Tilanka" userId="4e508fee-7783-4e48-8472-438c81ae2b3c" providerId="ADAL" clId="{3F0BCF23-7C69-46C3-838A-21C75AC60D88}" dt="2023-09-24T17:02:33.168" v="323"/>
          <ac:picMkLst>
            <pc:docMk/>
            <pc:sldMk cId="1427334043" sldId="322"/>
            <ac:picMk id="11" creationId="{DC80909E-5837-85F7-436B-E3A28D5BD0D8}"/>
          </ac:picMkLst>
        </pc:picChg>
      </pc:sldChg>
      <pc:sldChg chg="addSp delSp modSp mod delAnim modAnim">
        <pc:chgData name="Chandrasekera, Tilanka" userId="4e508fee-7783-4e48-8472-438c81ae2b3c" providerId="ADAL" clId="{3F0BCF23-7C69-46C3-838A-21C75AC60D88}" dt="2023-09-24T17:02:35.250" v="325"/>
        <pc:sldMkLst>
          <pc:docMk/>
          <pc:sldMk cId="646386658" sldId="323"/>
        </pc:sldMkLst>
        <pc:spChg chg="mod">
          <ac:chgData name="Chandrasekera, Tilanka" userId="4e508fee-7783-4e48-8472-438c81ae2b3c" providerId="ADAL" clId="{3F0BCF23-7C69-46C3-838A-21C75AC60D88}" dt="2023-09-24T16:32:47.639" v="200" actId="688"/>
          <ac:spMkLst>
            <pc:docMk/>
            <pc:sldMk cId="646386658" sldId="323"/>
            <ac:spMk id="28" creationId="{27ADFCD0-F488-44BE-8B00-5B27227DA010}"/>
          </ac:spMkLst>
        </pc:spChg>
        <pc:spChg chg="mod">
          <ac:chgData name="Chandrasekera, Tilanka" userId="4e508fee-7783-4e48-8472-438c81ae2b3c" providerId="ADAL" clId="{3F0BCF23-7C69-46C3-838A-21C75AC60D88}" dt="2023-09-24T16:32:45.499" v="199" actId="1076"/>
          <ac:spMkLst>
            <pc:docMk/>
            <pc:sldMk cId="646386658" sldId="323"/>
            <ac:spMk id="29" creationId="{4199B1E0-2678-4365-8EDF-14F1AA3EF1A2}"/>
          </ac:spMkLst>
        </pc:spChg>
        <pc:spChg chg="del mod">
          <ac:chgData name="Chandrasekera, Tilanka" userId="4e508fee-7783-4e48-8472-438c81ae2b3c" providerId="ADAL" clId="{3F0BCF23-7C69-46C3-838A-21C75AC60D88}" dt="2023-09-24T16:33:55.503" v="207" actId="478"/>
          <ac:spMkLst>
            <pc:docMk/>
            <pc:sldMk cId="646386658" sldId="323"/>
            <ac:spMk id="30" creationId="{22A78CC0-9B63-4E02-ADD9-9FAC6937ADD4}"/>
          </ac:spMkLst>
        </pc:spChg>
        <pc:spChg chg="mod">
          <ac:chgData name="Chandrasekera, Tilanka" userId="4e508fee-7783-4e48-8472-438c81ae2b3c" providerId="ADAL" clId="{3F0BCF23-7C69-46C3-838A-21C75AC60D88}" dt="2023-09-24T05:57:18.359" v="33" actId="688"/>
          <ac:spMkLst>
            <pc:docMk/>
            <pc:sldMk cId="646386658" sldId="323"/>
            <ac:spMk id="31" creationId="{1147BDFD-0DE4-470B-9054-2408904AEE56}"/>
          </ac:spMkLst>
        </pc:spChg>
        <pc:spChg chg="mod">
          <ac:chgData name="Chandrasekera, Tilanka" userId="4e508fee-7783-4e48-8472-438c81ae2b3c" providerId="ADAL" clId="{3F0BCF23-7C69-46C3-838A-21C75AC60D88}" dt="2023-09-24T16:33:42.622" v="204" actId="1076"/>
          <ac:spMkLst>
            <pc:docMk/>
            <pc:sldMk cId="646386658" sldId="323"/>
            <ac:spMk id="33" creationId="{50EE53A6-A5A4-466B-B220-F7673689AA45}"/>
          </ac:spMkLst>
        </pc:spChg>
        <pc:spChg chg="mod">
          <ac:chgData name="Chandrasekera, Tilanka" userId="4e508fee-7783-4e48-8472-438c81ae2b3c" providerId="ADAL" clId="{3F0BCF23-7C69-46C3-838A-21C75AC60D88}" dt="2023-09-24T16:33:49.528" v="206" actId="14100"/>
          <ac:spMkLst>
            <pc:docMk/>
            <pc:sldMk cId="646386658" sldId="323"/>
            <ac:spMk id="34" creationId="{D95778F3-C5A6-4A44-A49B-2BFCCFA653D3}"/>
          </ac:spMkLst>
        </pc:spChg>
        <pc:spChg chg="add mod">
          <ac:chgData name="Chandrasekera, Tilanka" userId="4e508fee-7783-4e48-8472-438c81ae2b3c" providerId="ADAL" clId="{3F0BCF23-7C69-46C3-838A-21C75AC60D88}" dt="2023-09-24T16:33:38.354" v="203" actId="1076"/>
          <ac:spMkLst>
            <pc:docMk/>
            <pc:sldMk cId="646386658" sldId="323"/>
            <ac:spMk id="41" creationId="{5E610C00-797D-82D0-EEEF-C7AC511A9370}"/>
          </ac:spMkLst>
        </pc:spChg>
        <pc:spChg chg="mod">
          <ac:chgData name="Chandrasekera, Tilanka" userId="4e508fee-7783-4e48-8472-438c81ae2b3c" providerId="ADAL" clId="{3F0BCF23-7C69-46C3-838A-21C75AC60D88}" dt="2023-09-24T17:02:35.250" v="325"/>
          <ac:spMkLst>
            <pc:docMk/>
            <pc:sldMk cId="646386658" sldId="323"/>
            <ac:spMk id="43" creationId="{4D0FAD86-578D-053B-72D5-35156D04A0AB}"/>
          </ac:spMkLst>
        </pc:spChg>
        <pc:spChg chg="mod">
          <ac:chgData name="Chandrasekera, Tilanka" userId="4e508fee-7783-4e48-8472-438c81ae2b3c" providerId="ADAL" clId="{3F0BCF23-7C69-46C3-838A-21C75AC60D88}" dt="2023-09-24T17:02:35.250" v="325"/>
          <ac:spMkLst>
            <pc:docMk/>
            <pc:sldMk cId="646386658" sldId="323"/>
            <ac:spMk id="44" creationId="{4FE5009D-16C0-CC4D-C20E-BD564CA2880D}"/>
          </ac:spMkLst>
        </pc:spChg>
        <pc:spChg chg="add mod">
          <ac:chgData name="Chandrasekera, Tilanka" userId="4e508fee-7783-4e48-8472-438c81ae2b3c" providerId="ADAL" clId="{3F0BCF23-7C69-46C3-838A-21C75AC60D88}" dt="2023-09-24T16:32:21.291" v="192" actId="1076"/>
          <ac:spMkLst>
            <pc:docMk/>
            <pc:sldMk cId="646386658" sldId="323"/>
            <ac:spMk id="45" creationId="{5D67280E-2603-A30E-FC1C-927549523C4A}"/>
          </ac:spMkLst>
        </pc:spChg>
        <pc:grpChg chg="add mod">
          <ac:chgData name="Chandrasekera, Tilanka" userId="4e508fee-7783-4e48-8472-438c81ae2b3c" providerId="ADAL" clId="{3F0BCF23-7C69-46C3-838A-21C75AC60D88}" dt="2023-09-24T17:02:35.250" v="325"/>
          <ac:grpSpMkLst>
            <pc:docMk/>
            <pc:sldMk cId="646386658" sldId="323"/>
            <ac:grpSpMk id="42" creationId="{0A61B5B3-1E8D-ADC9-12AE-60668BAC135E}"/>
          </ac:grpSpMkLst>
        </pc:grpChg>
        <pc:picChg chg="del">
          <ac:chgData name="Chandrasekera, Tilanka" userId="4e508fee-7783-4e48-8472-438c81ae2b3c" providerId="ADAL" clId="{3F0BCF23-7C69-46C3-838A-21C75AC60D88}" dt="2023-09-24T05:55:43.575" v="14" actId="478"/>
          <ac:picMkLst>
            <pc:docMk/>
            <pc:sldMk cId="646386658" sldId="323"/>
            <ac:picMk id="3" creationId="{6572614A-F2F5-4215-B2EC-403166A81502}"/>
          </ac:picMkLst>
        </pc:picChg>
        <pc:picChg chg="add ord">
          <ac:chgData name="Chandrasekera, Tilanka" userId="4e508fee-7783-4e48-8472-438c81ae2b3c" providerId="ADAL" clId="{3F0BCF23-7C69-46C3-838A-21C75AC60D88}" dt="2023-09-24T16:30:16.293" v="172" actId="167"/>
          <ac:picMkLst>
            <pc:docMk/>
            <pc:sldMk cId="646386658" sldId="323"/>
            <ac:picMk id="3" creationId="{7507FD6B-36D8-28B1-503A-7B98FBBA5085}"/>
          </ac:picMkLst>
        </pc:picChg>
        <pc:picChg chg="add del mod ord">
          <ac:chgData name="Chandrasekera, Tilanka" userId="4e508fee-7783-4e48-8472-438c81ae2b3c" providerId="ADAL" clId="{3F0BCF23-7C69-46C3-838A-21C75AC60D88}" dt="2023-09-24T06:26:29.723" v="122" actId="478"/>
          <ac:picMkLst>
            <pc:docMk/>
            <pc:sldMk cId="646386658" sldId="323"/>
            <ac:picMk id="5" creationId="{28AEF36C-04A6-FB10-5B6A-8FBF51569236}"/>
          </ac:picMkLst>
        </pc:picChg>
        <pc:picChg chg="mod">
          <ac:chgData name="Chandrasekera, Tilanka" userId="4e508fee-7783-4e48-8472-438c81ae2b3c" providerId="ADAL" clId="{3F0BCF23-7C69-46C3-838A-21C75AC60D88}" dt="2023-09-24T17:02:35.250" v="325"/>
          <ac:picMkLst>
            <pc:docMk/>
            <pc:sldMk cId="646386658" sldId="323"/>
            <ac:picMk id="46" creationId="{51EFB6DA-DDC9-570E-19DB-6B247EE7BE4A}"/>
          </ac:picMkLst>
        </pc:picChg>
        <pc:picChg chg="add del mod ord">
          <ac:chgData name="Chandrasekera, Tilanka" userId="4e508fee-7783-4e48-8472-438c81ae2b3c" providerId="ADAL" clId="{3F0BCF23-7C69-46C3-838A-21C75AC60D88}" dt="2023-09-24T16:30:07.532" v="170" actId="478"/>
          <ac:picMkLst>
            <pc:docMk/>
            <pc:sldMk cId="646386658" sldId="323"/>
            <ac:picMk id="50" creationId="{7304C0DE-1E0A-821F-6267-2500691E6352}"/>
          </ac:picMkLst>
        </pc:picChg>
        <pc:cxnChg chg="mod">
          <ac:chgData name="Chandrasekera, Tilanka" userId="4e508fee-7783-4e48-8472-438c81ae2b3c" providerId="ADAL" clId="{3F0BCF23-7C69-46C3-838A-21C75AC60D88}" dt="2023-09-24T16:32:18.904" v="191" actId="14100"/>
          <ac:cxnSpMkLst>
            <pc:docMk/>
            <pc:sldMk cId="646386658" sldId="323"/>
            <ac:cxnSpMk id="4" creationId="{C8194A2D-0ACE-46DD-B537-BEB2116B238A}"/>
          </ac:cxnSpMkLst>
        </pc:cxnChg>
        <pc:cxnChg chg="mod">
          <ac:chgData name="Chandrasekera, Tilanka" userId="4e508fee-7783-4e48-8472-438c81ae2b3c" providerId="ADAL" clId="{3F0BCF23-7C69-46C3-838A-21C75AC60D88}" dt="2023-09-24T16:32:11.966" v="190" actId="14100"/>
          <ac:cxnSpMkLst>
            <pc:docMk/>
            <pc:sldMk cId="646386658" sldId="323"/>
            <ac:cxnSpMk id="6" creationId="{81985558-0FD4-4BC9-8CD9-3F7F624D3A3B}"/>
          </ac:cxnSpMkLst>
        </pc:cxnChg>
        <pc:cxnChg chg="mod">
          <ac:chgData name="Chandrasekera, Tilanka" userId="4e508fee-7783-4e48-8472-438c81ae2b3c" providerId="ADAL" clId="{3F0BCF23-7C69-46C3-838A-21C75AC60D88}" dt="2023-09-24T16:30:47.279" v="177" actId="14100"/>
          <ac:cxnSpMkLst>
            <pc:docMk/>
            <pc:sldMk cId="646386658" sldId="323"/>
            <ac:cxnSpMk id="8" creationId="{2739DF05-FCB4-4EF6-9B0E-9D5AF98D6067}"/>
          </ac:cxnSpMkLst>
        </pc:cxnChg>
        <pc:cxnChg chg="mod">
          <ac:chgData name="Chandrasekera, Tilanka" userId="4e508fee-7783-4e48-8472-438c81ae2b3c" providerId="ADAL" clId="{3F0BCF23-7C69-46C3-838A-21C75AC60D88}" dt="2023-09-24T16:30:57.771" v="179" actId="14100"/>
          <ac:cxnSpMkLst>
            <pc:docMk/>
            <pc:sldMk cId="646386658" sldId="323"/>
            <ac:cxnSpMk id="10" creationId="{8ABED1AA-9259-45F6-B23D-BB633FCC9E43}"/>
          </ac:cxnSpMkLst>
        </pc:cxnChg>
        <pc:cxnChg chg="del mod">
          <ac:chgData name="Chandrasekera, Tilanka" userId="4e508fee-7783-4e48-8472-438c81ae2b3c" providerId="ADAL" clId="{3F0BCF23-7C69-46C3-838A-21C75AC60D88}" dt="2023-09-24T16:33:29.518" v="201" actId="478"/>
          <ac:cxnSpMkLst>
            <pc:docMk/>
            <pc:sldMk cId="646386658" sldId="323"/>
            <ac:cxnSpMk id="13" creationId="{37D0B272-D735-4F60-8278-E79C1283DDD7}"/>
          </ac:cxnSpMkLst>
        </pc:cxnChg>
        <pc:cxnChg chg="mod">
          <ac:chgData name="Chandrasekera, Tilanka" userId="4e508fee-7783-4e48-8472-438c81ae2b3c" providerId="ADAL" clId="{3F0BCF23-7C69-46C3-838A-21C75AC60D88}" dt="2023-09-24T16:32:06.263" v="189" actId="14100"/>
          <ac:cxnSpMkLst>
            <pc:docMk/>
            <pc:sldMk cId="646386658" sldId="323"/>
            <ac:cxnSpMk id="15" creationId="{66EA4CD4-C975-4D3B-97AD-8B9D4C265C03}"/>
          </ac:cxnSpMkLst>
        </pc:cxnChg>
        <pc:cxnChg chg="add mod ord">
          <ac:chgData name="Chandrasekera, Tilanka" userId="4e508fee-7783-4e48-8472-438c81ae2b3c" providerId="ADAL" clId="{3F0BCF23-7C69-46C3-838A-21C75AC60D88}" dt="2023-09-24T16:31:17.646" v="182" actId="14100"/>
          <ac:cxnSpMkLst>
            <pc:docMk/>
            <pc:sldMk cId="646386658" sldId="323"/>
            <ac:cxnSpMk id="16" creationId="{06A055AD-EF6C-BDC6-B6F9-1130F958F7A4}"/>
          </ac:cxnSpMkLst>
        </pc:cxnChg>
        <pc:cxnChg chg="del">
          <ac:chgData name="Chandrasekera, Tilanka" userId="4e508fee-7783-4e48-8472-438c81ae2b3c" providerId="ADAL" clId="{3F0BCF23-7C69-46C3-838A-21C75AC60D88}" dt="2023-09-24T05:57:39.787" v="37" actId="478"/>
          <ac:cxnSpMkLst>
            <pc:docMk/>
            <pc:sldMk cId="646386658" sldId="323"/>
            <ac:cxnSpMk id="17" creationId="{949F1D37-2994-4350-9344-D66171DABBDC}"/>
          </ac:cxnSpMkLst>
        </pc:cxnChg>
        <pc:cxnChg chg="del mod">
          <ac:chgData name="Chandrasekera, Tilanka" userId="4e508fee-7783-4e48-8472-438c81ae2b3c" providerId="ADAL" clId="{3F0BCF23-7C69-46C3-838A-21C75AC60D88}" dt="2023-09-24T05:57:46.343" v="38" actId="478"/>
          <ac:cxnSpMkLst>
            <pc:docMk/>
            <pc:sldMk cId="646386658" sldId="323"/>
            <ac:cxnSpMk id="19" creationId="{6F8DC487-4395-498D-B4B5-24B6497B1A4E}"/>
          </ac:cxnSpMkLst>
        </pc:cxnChg>
        <pc:cxnChg chg="mod">
          <ac:chgData name="Chandrasekera, Tilanka" userId="4e508fee-7783-4e48-8472-438c81ae2b3c" providerId="ADAL" clId="{3F0BCF23-7C69-46C3-838A-21C75AC60D88}" dt="2023-09-24T16:32:36.872" v="197" actId="14100"/>
          <ac:cxnSpMkLst>
            <pc:docMk/>
            <pc:sldMk cId="646386658" sldId="323"/>
            <ac:cxnSpMk id="35" creationId="{A60990FC-0BD3-4D2D-9F39-A61A4B637793}"/>
          </ac:cxnSpMkLst>
        </pc:cxnChg>
      </pc:sldChg>
      <pc:sldChg chg="addSp modSp">
        <pc:chgData name="Chandrasekera, Tilanka" userId="4e508fee-7783-4e48-8472-438c81ae2b3c" providerId="ADAL" clId="{3F0BCF23-7C69-46C3-838A-21C75AC60D88}" dt="2023-09-24T17:02:33.878" v="324"/>
        <pc:sldMkLst>
          <pc:docMk/>
          <pc:sldMk cId="3087134183" sldId="325"/>
        </pc:sldMkLst>
        <pc:spChg chg="mod">
          <ac:chgData name="Chandrasekera, Tilanka" userId="4e508fee-7783-4e48-8472-438c81ae2b3c" providerId="ADAL" clId="{3F0BCF23-7C69-46C3-838A-21C75AC60D88}" dt="2023-09-24T17:02:33.878" v="324"/>
          <ac:spMkLst>
            <pc:docMk/>
            <pc:sldMk cId="3087134183" sldId="325"/>
            <ac:spMk id="3" creationId="{02A0C59C-32D3-7E14-E285-100A312987C7}"/>
          </ac:spMkLst>
        </pc:spChg>
        <pc:spChg chg="mod">
          <ac:chgData name="Chandrasekera, Tilanka" userId="4e508fee-7783-4e48-8472-438c81ae2b3c" providerId="ADAL" clId="{3F0BCF23-7C69-46C3-838A-21C75AC60D88}" dt="2023-09-24T17:02:33.878" v="324"/>
          <ac:spMkLst>
            <pc:docMk/>
            <pc:sldMk cId="3087134183" sldId="325"/>
            <ac:spMk id="5" creationId="{B4E641D7-6B65-F8E9-1781-23C2F6555922}"/>
          </ac:spMkLst>
        </pc:spChg>
        <pc:grpChg chg="add mod">
          <ac:chgData name="Chandrasekera, Tilanka" userId="4e508fee-7783-4e48-8472-438c81ae2b3c" providerId="ADAL" clId="{3F0BCF23-7C69-46C3-838A-21C75AC60D88}" dt="2023-09-24T17:02:33.878" v="324"/>
          <ac:grpSpMkLst>
            <pc:docMk/>
            <pc:sldMk cId="3087134183" sldId="325"/>
            <ac:grpSpMk id="2" creationId="{0BCBDCFA-0337-AB0F-26A8-4E06DAACE724}"/>
          </ac:grpSpMkLst>
        </pc:grpChg>
        <pc:picChg chg="mod">
          <ac:chgData name="Chandrasekera, Tilanka" userId="4e508fee-7783-4e48-8472-438c81ae2b3c" providerId="ADAL" clId="{3F0BCF23-7C69-46C3-838A-21C75AC60D88}" dt="2023-09-24T17:02:33.878" v="324"/>
          <ac:picMkLst>
            <pc:docMk/>
            <pc:sldMk cId="3087134183" sldId="325"/>
            <ac:picMk id="6" creationId="{5B623C0F-CB54-E872-0425-85210F084602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41.414" v="331"/>
        <pc:sldMkLst>
          <pc:docMk/>
          <pc:sldMk cId="3594396767" sldId="327"/>
        </pc:sldMkLst>
        <pc:spChg chg="mod">
          <ac:chgData name="Chandrasekera, Tilanka" userId="4e508fee-7783-4e48-8472-438c81ae2b3c" providerId="ADAL" clId="{3F0BCF23-7C69-46C3-838A-21C75AC60D88}" dt="2023-09-24T17:02:41.414" v="331"/>
          <ac:spMkLst>
            <pc:docMk/>
            <pc:sldMk cId="3594396767" sldId="327"/>
            <ac:spMk id="7" creationId="{5FECE451-9882-5674-53FD-3950A472FCD9}"/>
          </ac:spMkLst>
        </pc:spChg>
        <pc:spChg chg="mod">
          <ac:chgData name="Chandrasekera, Tilanka" userId="4e508fee-7783-4e48-8472-438c81ae2b3c" providerId="ADAL" clId="{3F0BCF23-7C69-46C3-838A-21C75AC60D88}" dt="2023-09-24T17:02:41.414" v="331"/>
          <ac:spMkLst>
            <pc:docMk/>
            <pc:sldMk cId="3594396767" sldId="327"/>
            <ac:spMk id="8" creationId="{25478A6C-D518-ABD0-2CE0-409112412F5A}"/>
          </ac:spMkLst>
        </pc:spChg>
        <pc:grpChg chg="add mod">
          <ac:chgData name="Chandrasekera, Tilanka" userId="4e508fee-7783-4e48-8472-438c81ae2b3c" providerId="ADAL" clId="{3F0BCF23-7C69-46C3-838A-21C75AC60D88}" dt="2023-09-24T17:02:41.414" v="331"/>
          <ac:grpSpMkLst>
            <pc:docMk/>
            <pc:sldMk cId="3594396767" sldId="327"/>
            <ac:grpSpMk id="2" creationId="{C54086E3-1981-45DE-68E8-1F056A5A4AE6}"/>
          </ac:grpSpMkLst>
        </pc:grpChg>
        <pc:picChg chg="mod">
          <ac:chgData name="Chandrasekera, Tilanka" userId="4e508fee-7783-4e48-8472-438c81ae2b3c" providerId="ADAL" clId="{3F0BCF23-7C69-46C3-838A-21C75AC60D88}" dt="2023-09-24T17:02:41.414" v="331"/>
          <ac:picMkLst>
            <pc:docMk/>
            <pc:sldMk cId="3594396767" sldId="327"/>
            <ac:picMk id="9" creationId="{106DE3E1-B49D-0F26-F0FB-087F7C43D521}"/>
          </ac:picMkLst>
        </pc:picChg>
      </pc:sldChg>
      <pc:sldChg chg="del">
        <pc:chgData name="Chandrasekera, Tilanka" userId="4e508fee-7783-4e48-8472-438c81ae2b3c" providerId="ADAL" clId="{3F0BCF23-7C69-46C3-838A-21C75AC60D88}" dt="2023-09-24T06:12:46.374" v="74" actId="2696"/>
        <pc:sldMkLst>
          <pc:docMk/>
          <pc:sldMk cId="1110011604" sldId="328"/>
        </pc:sldMkLst>
      </pc:sldChg>
      <pc:sldChg chg="addSp delSp modSp mod">
        <pc:chgData name="Chandrasekera, Tilanka" userId="4e508fee-7783-4e48-8472-438c81ae2b3c" providerId="ADAL" clId="{3F0BCF23-7C69-46C3-838A-21C75AC60D88}" dt="2023-09-24T05:49:30.559" v="13" actId="208"/>
        <pc:sldMkLst>
          <pc:docMk/>
          <pc:sldMk cId="2962130993" sldId="329"/>
        </pc:sldMkLst>
        <pc:spChg chg="mod">
          <ac:chgData name="Chandrasekera, Tilanka" userId="4e508fee-7783-4e48-8472-438c81ae2b3c" providerId="ADAL" clId="{3F0BCF23-7C69-46C3-838A-21C75AC60D88}" dt="2023-09-24T05:49:19.525" v="12" actId="1076"/>
          <ac:spMkLst>
            <pc:docMk/>
            <pc:sldMk cId="2962130993" sldId="329"/>
            <ac:spMk id="8" creationId="{B9AA4857-A692-4049-9884-9793640DB372}"/>
          </ac:spMkLst>
        </pc:spChg>
        <pc:spChg chg="mod">
          <ac:chgData name="Chandrasekera, Tilanka" userId="4e508fee-7783-4e48-8472-438c81ae2b3c" providerId="ADAL" clId="{3F0BCF23-7C69-46C3-838A-21C75AC60D88}" dt="2023-09-24T05:49:30.559" v="13" actId="208"/>
          <ac:spMkLst>
            <pc:docMk/>
            <pc:sldMk cId="2962130993" sldId="329"/>
            <ac:spMk id="12" creationId="{54484110-2013-4420-94BA-8E73A7371C9E}"/>
          </ac:spMkLst>
        </pc:spChg>
        <pc:picChg chg="del">
          <ac:chgData name="Chandrasekera, Tilanka" userId="4e508fee-7783-4e48-8472-438c81ae2b3c" providerId="ADAL" clId="{3F0BCF23-7C69-46C3-838A-21C75AC60D88}" dt="2023-09-24T05:47:51.659" v="1" actId="478"/>
          <ac:picMkLst>
            <pc:docMk/>
            <pc:sldMk cId="2962130993" sldId="329"/>
            <ac:picMk id="5" creationId="{D93ACD9E-F8A4-4789-B017-438D0A61C4A2}"/>
          </ac:picMkLst>
        </pc:picChg>
        <pc:picChg chg="add mod">
          <ac:chgData name="Chandrasekera, Tilanka" userId="4e508fee-7783-4e48-8472-438c81ae2b3c" providerId="ADAL" clId="{3F0BCF23-7C69-46C3-838A-21C75AC60D88}" dt="2023-09-24T05:49:19.525" v="12" actId="1076"/>
          <ac:picMkLst>
            <pc:docMk/>
            <pc:sldMk cId="2962130993" sldId="329"/>
            <ac:picMk id="1026" creationId="{B1E4D794-91F7-415B-B2D4-D71E3098AE10}"/>
          </ac:picMkLst>
        </pc:picChg>
        <pc:cxnChg chg="mod">
          <ac:chgData name="Chandrasekera, Tilanka" userId="4e508fee-7783-4e48-8472-438c81ae2b3c" providerId="ADAL" clId="{3F0BCF23-7C69-46C3-838A-21C75AC60D88}" dt="2023-09-24T05:49:14.818" v="11" actId="208"/>
          <ac:cxnSpMkLst>
            <pc:docMk/>
            <pc:sldMk cId="2962130993" sldId="329"/>
            <ac:cxnSpMk id="7" creationId="{89A96646-00D4-4EFE-BC92-80A0AC62A670}"/>
          </ac:cxnSpMkLst>
        </pc:cxnChg>
      </pc:sldChg>
      <pc:sldChg chg="del">
        <pc:chgData name="Chandrasekera, Tilanka" userId="4e508fee-7783-4e48-8472-438c81ae2b3c" providerId="ADAL" clId="{3F0BCF23-7C69-46C3-838A-21C75AC60D88}" dt="2023-09-24T06:13:09.861" v="75" actId="47"/>
        <pc:sldMkLst>
          <pc:docMk/>
          <pc:sldMk cId="3743625773" sldId="330"/>
        </pc:sldMkLst>
      </pc:sldChg>
      <pc:sldChg chg="addSp modSp">
        <pc:chgData name="Chandrasekera, Tilanka" userId="4e508fee-7783-4e48-8472-438c81ae2b3c" providerId="ADAL" clId="{3F0BCF23-7C69-46C3-838A-21C75AC60D88}" dt="2023-09-24T17:02:21.530" v="314"/>
        <pc:sldMkLst>
          <pc:docMk/>
          <pc:sldMk cId="1216088590" sldId="331"/>
        </pc:sldMkLst>
        <pc:spChg chg="mod">
          <ac:chgData name="Chandrasekera, Tilanka" userId="4e508fee-7783-4e48-8472-438c81ae2b3c" providerId="ADAL" clId="{3F0BCF23-7C69-46C3-838A-21C75AC60D88}" dt="2023-09-24T17:02:21.530" v="314"/>
          <ac:spMkLst>
            <pc:docMk/>
            <pc:sldMk cId="1216088590" sldId="331"/>
            <ac:spMk id="4" creationId="{C9F75C6F-4C3C-92CB-5979-29147976088E}"/>
          </ac:spMkLst>
        </pc:spChg>
        <pc:spChg chg="mod">
          <ac:chgData name="Chandrasekera, Tilanka" userId="4e508fee-7783-4e48-8472-438c81ae2b3c" providerId="ADAL" clId="{3F0BCF23-7C69-46C3-838A-21C75AC60D88}" dt="2023-09-24T17:02:21.530" v="314"/>
          <ac:spMkLst>
            <pc:docMk/>
            <pc:sldMk cId="1216088590" sldId="331"/>
            <ac:spMk id="12" creationId="{7DBE524A-0150-D7C3-D124-EDDF9945ADC4}"/>
          </ac:spMkLst>
        </pc:spChg>
        <pc:grpChg chg="add mod">
          <ac:chgData name="Chandrasekera, Tilanka" userId="4e508fee-7783-4e48-8472-438c81ae2b3c" providerId="ADAL" clId="{3F0BCF23-7C69-46C3-838A-21C75AC60D88}" dt="2023-09-24T17:02:21.530" v="314"/>
          <ac:grpSpMkLst>
            <pc:docMk/>
            <pc:sldMk cId="1216088590" sldId="331"/>
            <ac:grpSpMk id="2" creationId="{2A6D4880-48CD-DA3C-8A0A-408D2F7B54C6}"/>
          </ac:grpSpMkLst>
        </pc:grpChg>
        <pc:picChg chg="mod">
          <ac:chgData name="Chandrasekera, Tilanka" userId="4e508fee-7783-4e48-8472-438c81ae2b3c" providerId="ADAL" clId="{3F0BCF23-7C69-46C3-838A-21C75AC60D88}" dt="2023-09-24T17:02:21.530" v="314"/>
          <ac:picMkLst>
            <pc:docMk/>
            <pc:sldMk cId="1216088590" sldId="331"/>
            <ac:picMk id="13" creationId="{47F2E9A8-C241-4B49-BCCE-1DA882EA04E5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22.578" v="315"/>
        <pc:sldMkLst>
          <pc:docMk/>
          <pc:sldMk cId="817599205" sldId="333"/>
        </pc:sldMkLst>
        <pc:spChg chg="mod">
          <ac:chgData name="Chandrasekera, Tilanka" userId="4e508fee-7783-4e48-8472-438c81ae2b3c" providerId="ADAL" clId="{3F0BCF23-7C69-46C3-838A-21C75AC60D88}" dt="2023-09-24T17:02:22.578" v="315"/>
          <ac:spMkLst>
            <pc:docMk/>
            <pc:sldMk cId="817599205" sldId="333"/>
            <ac:spMk id="12" creationId="{4BBC7356-A39F-E388-25D3-21DD51364DBC}"/>
          </ac:spMkLst>
        </pc:spChg>
        <pc:spChg chg="mod">
          <ac:chgData name="Chandrasekera, Tilanka" userId="4e508fee-7783-4e48-8472-438c81ae2b3c" providerId="ADAL" clId="{3F0BCF23-7C69-46C3-838A-21C75AC60D88}" dt="2023-09-24T17:02:22.578" v="315"/>
          <ac:spMkLst>
            <pc:docMk/>
            <pc:sldMk cId="817599205" sldId="333"/>
            <ac:spMk id="13" creationId="{E6C22C98-84BF-515E-294C-CE3F7AD61ECA}"/>
          </ac:spMkLst>
        </pc:spChg>
        <pc:grpChg chg="add mod">
          <ac:chgData name="Chandrasekera, Tilanka" userId="4e508fee-7783-4e48-8472-438c81ae2b3c" providerId="ADAL" clId="{3F0BCF23-7C69-46C3-838A-21C75AC60D88}" dt="2023-09-24T17:02:22.578" v="315"/>
          <ac:grpSpMkLst>
            <pc:docMk/>
            <pc:sldMk cId="817599205" sldId="333"/>
            <ac:grpSpMk id="4" creationId="{1620920C-9CBF-5456-E2FF-AA39164B9184}"/>
          </ac:grpSpMkLst>
        </pc:grpChg>
        <pc:picChg chg="mod">
          <ac:chgData name="Chandrasekera, Tilanka" userId="4e508fee-7783-4e48-8472-438c81ae2b3c" providerId="ADAL" clId="{3F0BCF23-7C69-46C3-838A-21C75AC60D88}" dt="2023-09-24T17:02:22.578" v="315"/>
          <ac:picMkLst>
            <pc:docMk/>
            <pc:sldMk cId="817599205" sldId="333"/>
            <ac:picMk id="14" creationId="{A0AC76CC-33B4-E598-FD2A-22BAC9F45CFE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25.051" v="316"/>
        <pc:sldMkLst>
          <pc:docMk/>
          <pc:sldMk cId="1835138981" sldId="334"/>
        </pc:sldMkLst>
        <pc:spChg chg="mod">
          <ac:chgData name="Chandrasekera, Tilanka" userId="4e508fee-7783-4e48-8472-438c81ae2b3c" providerId="ADAL" clId="{3F0BCF23-7C69-46C3-838A-21C75AC60D88}" dt="2023-09-24T17:02:25.051" v="316"/>
          <ac:spMkLst>
            <pc:docMk/>
            <pc:sldMk cId="1835138981" sldId="334"/>
            <ac:spMk id="13" creationId="{B8215FD6-4DA3-C728-D456-0A4DEC9D287E}"/>
          </ac:spMkLst>
        </pc:spChg>
        <pc:spChg chg="mod">
          <ac:chgData name="Chandrasekera, Tilanka" userId="4e508fee-7783-4e48-8472-438c81ae2b3c" providerId="ADAL" clId="{3F0BCF23-7C69-46C3-838A-21C75AC60D88}" dt="2023-09-24T17:02:25.051" v="316"/>
          <ac:spMkLst>
            <pc:docMk/>
            <pc:sldMk cId="1835138981" sldId="334"/>
            <ac:spMk id="14" creationId="{AB198082-152B-F082-89A1-05F97B4B85BB}"/>
          </ac:spMkLst>
        </pc:spChg>
        <pc:grpChg chg="add mod">
          <ac:chgData name="Chandrasekera, Tilanka" userId="4e508fee-7783-4e48-8472-438c81ae2b3c" providerId="ADAL" clId="{3F0BCF23-7C69-46C3-838A-21C75AC60D88}" dt="2023-09-24T17:02:25.051" v="316"/>
          <ac:grpSpMkLst>
            <pc:docMk/>
            <pc:sldMk cId="1835138981" sldId="334"/>
            <ac:grpSpMk id="12" creationId="{85DFD4EE-07B8-3117-C3F7-43DC041263E3}"/>
          </ac:grpSpMkLst>
        </pc:grpChg>
        <pc:picChg chg="mod">
          <ac:chgData name="Chandrasekera, Tilanka" userId="4e508fee-7783-4e48-8472-438c81ae2b3c" providerId="ADAL" clId="{3F0BCF23-7C69-46C3-838A-21C75AC60D88}" dt="2023-09-24T17:02:25.051" v="316"/>
          <ac:picMkLst>
            <pc:docMk/>
            <pc:sldMk cId="1835138981" sldId="334"/>
            <ac:picMk id="15" creationId="{57FA8DAD-9C93-5723-F43C-F688F508F095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25.913" v="317"/>
        <pc:sldMkLst>
          <pc:docMk/>
          <pc:sldMk cId="3188697732" sldId="335"/>
        </pc:sldMkLst>
        <pc:spChg chg="mod">
          <ac:chgData name="Chandrasekera, Tilanka" userId="4e508fee-7783-4e48-8472-438c81ae2b3c" providerId="ADAL" clId="{3F0BCF23-7C69-46C3-838A-21C75AC60D88}" dt="2023-09-24T17:02:25.913" v="317"/>
          <ac:spMkLst>
            <pc:docMk/>
            <pc:sldMk cId="3188697732" sldId="335"/>
            <ac:spMk id="10" creationId="{965D68D0-F0E8-75C4-272E-365B585BCACF}"/>
          </ac:spMkLst>
        </pc:spChg>
        <pc:spChg chg="mod">
          <ac:chgData name="Chandrasekera, Tilanka" userId="4e508fee-7783-4e48-8472-438c81ae2b3c" providerId="ADAL" clId="{3F0BCF23-7C69-46C3-838A-21C75AC60D88}" dt="2023-09-24T17:02:25.913" v="317"/>
          <ac:spMkLst>
            <pc:docMk/>
            <pc:sldMk cId="3188697732" sldId="335"/>
            <ac:spMk id="17" creationId="{41DA3C58-F94C-86FD-8E29-8C2DF23EA24A}"/>
          </ac:spMkLst>
        </pc:spChg>
        <pc:grpChg chg="add mod">
          <ac:chgData name="Chandrasekera, Tilanka" userId="4e508fee-7783-4e48-8472-438c81ae2b3c" providerId="ADAL" clId="{3F0BCF23-7C69-46C3-838A-21C75AC60D88}" dt="2023-09-24T17:02:25.913" v="317"/>
          <ac:grpSpMkLst>
            <pc:docMk/>
            <pc:sldMk cId="3188697732" sldId="335"/>
            <ac:grpSpMk id="8" creationId="{5C836472-1823-240C-0EB3-3C1F3432A569}"/>
          </ac:grpSpMkLst>
        </pc:grpChg>
        <pc:picChg chg="mod">
          <ac:chgData name="Chandrasekera, Tilanka" userId="4e508fee-7783-4e48-8472-438c81ae2b3c" providerId="ADAL" clId="{3F0BCF23-7C69-46C3-838A-21C75AC60D88}" dt="2023-09-24T17:02:25.913" v="317"/>
          <ac:picMkLst>
            <pc:docMk/>
            <pc:sldMk cId="3188697732" sldId="335"/>
            <ac:picMk id="18" creationId="{B1F55D13-D769-8C57-CE92-6B0D8206AA31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27.123" v="318"/>
        <pc:sldMkLst>
          <pc:docMk/>
          <pc:sldMk cId="1292407228" sldId="336"/>
        </pc:sldMkLst>
        <pc:spChg chg="mod">
          <ac:chgData name="Chandrasekera, Tilanka" userId="4e508fee-7783-4e48-8472-438c81ae2b3c" providerId="ADAL" clId="{3F0BCF23-7C69-46C3-838A-21C75AC60D88}" dt="2023-09-24T17:02:27.123" v="318"/>
          <ac:spMkLst>
            <pc:docMk/>
            <pc:sldMk cId="1292407228" sldId="336"/>
            <ac:spMk id="17" creationId="{1996A231-3D30-9C9A-CF38-AE13645DAC7F}"/>
          </ac:spMkLst>
        </pc:spChg>
        <pc:spChg chg="mod">
          <ac:chgData name="Chandrasekera, Tilanka" userId="4e508fee-7783-4e48-8472-438c81ae2b3c" providerId="ADAL" clId="{3F0BCF23-7C69-46C3-838A-21C75AC60D88}" dt="2023-09-24T17:02:27.123" v="318"/>
          <ac:spMkLst>
            <pc:docMk/>
            <pc:sldMk cId="1292407228" sldId="336"/>
            <ac:spMk id="18" creationId="{BD7D8AF3-BC3A-822A-A7FB-5BBC5C39992F}"/>
          </ac:spMkLst>
        </pc:spChg>
        <pc:grpChg chg="add mod">
          <ac:chgData name="Chandrasekera, Tilanka" userId="4e508fee-7783-4e48-8472-438c81ae2b3c" providerId="ADAL" clId="{3F0BCF23-7C69-46C3-838A-21C75AC60D88}" dt="2023-09-24T17:02:27.123" v="318"/>
          <ac:grpSpMkLst>
            <pc:docMk/>
            <pc:sldMk cId="1292407228" sldId="336"/>
            <ac:grpSpMk id="8" creationId="{4DF4FA06-42AB-0956-3548-7290B23989A0}"/>
          </ac:grpSpMkLst>
        </pc:grpChg>
        <pc:picChg chg="mod">
          <ac:chgData name="Chandrasekera, Tilanka" userId="4e508fee-7783-4e48-8472-438c81ae2b3c" providerId="ADAL" clId="{3F0BCF23-7C69-46C3-838A-21C75AC60D88}" dt="2023-09-24T17:02:27.123" v="318"/>
          <ac:picMkLst>
            <pc:docMk/>
            <pc:sldMk cId="1292407228" sldId="336"/>
            <ac:picMk id="19" creationId="{EE5110D5-60AF-6D3B-C763-96975735F191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28.968" v="319"/>
        <pc:sldMkLst>
          <pc:docMk/>
          <pc:sldMk cId="1782796168" sldId="337"/>
        </pc:sldMkLst>
        <pc:spChg chg="mod">
          <ac:chgData name="Chandrasekera, Tilanka" userId="4e508fee-7783-4e48-8472-438c81ae2b3c" providerId="ADAL" clId="{3F0BCF23-7C69-46C3-838A-21C75AC60D88}" dt="2023-09-24T17:02:28.968" v="319"/>
          <ac:spMkLst>
            <pc:docMk/>
            <pc:sldMk cId="1782796168" sldId="337"/>
            <ac:spMk id="12" creationId="{9E300882-C8FC-BD1B-CA56-1BE7B201FE2C}"/>
          </ac:spMkLst>
        </pc:spChg>
        <pc:spChg chg="mod">
          <ac:chgData name="Chandrasekera, Tilanka" userId="4e508fee-7783-4e48-8472-438c81ae2b3c" providerId="ADAL" clId="{3F0BCF23-7C69-46C3-838A-21C75AC60D88}" dt="2023-09-24T17:02:28.968" v="319"/>
          <ac:spMkLst>
            <pc:docMk/>
            <pc:sldMk cId="1782796168" sldId="337"/>
            <ac:spMk id="19" creationId="{839320A6-7FEF-40C3-3128-738057953ECA}"/>
          </ac:spMkLst>
        </pc:spChg>
        <pc:grpChg chg="add mod">
          <ac:chgData name="Chandrasekera, Tilanka" userId="4e508fee-7783-4e48-8472-438c81ae2b3c" providerId="ADAL" clId="{3F0BCF23-7C69-46C3-838A-21C75AC60D88}" dt="2023-09-24T17:02:28.968" v="319"/>
          <ac:grpSpMkLst>
            <pc:docMk/>
            <pc:sldMk cId="1782796168" sldId="337"/>
            <ac:grpSpMk id="8" creationId="{EACCC2A3-5B09-1899-34E6-05A1C0C9B2E3}"/>
          </ac:grpSpMkLst>
        </pc:grpChg>
        <pc:picChg chg="mod">
          <ac:chgData name="Chandrasekera, Tilanka" userId="4e508fee-7783-4e48-8472-438c81ae2b3c" providerId="ADAL" clId="{3F0BCF23-7C69-46C3-838A-21C75AC60D88}" dt="2023-09-24T17:02:28.968" v="319"/>
          <ac:picMkLst>
            <pc:docMk/>
            <pc:sldMk cId="1782796168" sldId="337"/>
            <ac:picMk id="20" creationId="{E9EC8F6C-AA1E-61AF-50E2-6E76EB6ABBA8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30.127" v="320"/>
        <pc:sldMkLst>
          <pc:docMk/>
          <pc:sldMk cId="968110795" sldId="338"/>
        </pc:sldMkLst>
        <pc:spChg chg="mod">
          <ac:chgData name="Chandrasekera, Tilanka" userId="4e508fee-7783-4e48-8472-438c81ae2b3c" providerId="ADAL" clId="{3F0BCF23-7C69-46C3-838A-21C75AC60D88}" dt="2023-09-24T17:02:30.127" v="320"/>
          <ac:spMkLst>
            <pc:docMk/>
            <pc:sldMk cId="968110795" sldId="338"/>
            <ac:spMk id="12" creationId="{9937FB0C-4734-9E74-BDE8-EFB0128728BD}"/>
          </ac:spMkLst>
        </pc:spChg>
        <pc:spChg chg="mod">
          <ac:chgData name="Chandrasekera, Tilanka" userId="4e508fee-7783-4e48-8472-438c81ae2b3c" providerId="ADAL" clId="{3F0BCF23-7C69-46C3-838A-21C75AC60D88}" dt="2023-09-24T17:02:30.127" v="320"/>
          <ac:spMkLst>
            <pc:docMk/>
            <pc:sldMk cId="968110795" sldId="338"/>
            <ac:spMk id="19" creationId="{8A15490E-825C-0D30-FCC9-AB2D7F85974C}"/>
          </ac:spMkLst>
        </pc:spChg>
        <pc:grpChg chg="add mod">
          <ac:chgData name="Chandrasekera, Tilanka" userId="4e508fee-7783-4e48-8472-438c81ae2b3c" providerId="ADAL" clId="{3F0BCF23-7C69-46C3-838A-21C75AC60D88}" dt="2023-09-24T17:02:30.127" v="320"/>
          <ac:grpSpMkLst>
            <pc:docMk/>
            <pc:sldMk cId="968110795" sldId="338"/>
            <ac:grpSpMk id="8" creationId="{4E14D725-7A42-9715-C5D5-05C5B277FC84}"/>
          </ac:grpSpMkLst>
        </pc:grpChg>
        <pc:picChg chg="mod">
          <ac:chgData name="Chandrasekera, Tilanka" userId="4e508fee-7783-4e48-8472-438c81ae2b3c" providerId="ADAL" clId="{3F0BCF23-7C69-46C3-838A-21C75AC60D88}" dt="2023-09-24T17:02:30.127" v="320"/>
          <ac:picMkLst>
            <pc:docMk/>
            <pc:sldMk cId="968110795" sldId="338"/>
            <ac:picMk id="20" creationId="{881E6F5E-14E3-5FF7-EFB2-12F05EE1E882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35.928" v="326"/>
        <pc:sldMkLst>
          <pc:docMk/>
          <pc:sldMk cId="2109349750" sldId="340"/>
        </pc:sldMkLst>
        <pc:spChg chg="mod">
          <ac:chgData name="Chandrasekera, Tilanka" userId="4e508fee-7783-4e48-8472-438c81ae2b3c" providerId="ADAL" clId="{3F0BCF23-7C69-46C3-838A-21C75AC60D88}" dt="2023-09-24T17:02:35.928" v="326"/>
          <ac:spMkLst>
            <pc:docMk/>
            <pc:sldMk cId="2109349750" sldId="340"/>
            <ac:spMk id="3" creationId="{0A5A58B5-5510-F442-A9AE-01A5D32C1951}"/>
          </ac:spMkLst>
        </pc:spChg>
        <pc:spChg chg="mod">
          <ac:chgData name="Chandrasekera, Tilanka" userId="4e508fee-7783-4e48-8472-438c81ae2b3c" providerId="ADAL" clId="{3F0BCF23-7C69-46C3-838A-21C75AC60D88}" dt="2023-09-24T17:02:35.928" v="326"/>
          <ac:spMkLst>
            <pc:docMk/>
            <pc:sldMk cId="2109349750" sldId="340"/>
            <ac:spMk id="4" creationId="{86A72D10-76CC-EF12-2AE2-73C3E7B04789}"/>
          </ac:spMkLst>
        </pc:spChg>
        <pc:grpChg chg="add mod">
          <ac:chgData name="Chandrasekera, Tilanka" userId="4e508fee-7783-4e48-8472-438c81ae2b3c" providerId="ADAL" clId="{3F0BCF23-7C69-46C3-838A-21C75AC60D88}" dt="2023-09-24T17:02:35.928" v="326"/>
          <ac:grpSpMkLst>
            <pc:docMk/>
            <pc:sldMk cId="2109349750" sldId="340"/>
            <ac:grpSpMk id="2" creationId="{4B7BDFFA-6AB0-15AD-95A4-636C2AB5B297}"/>
          </ac:grpSpMkLst>
        </pc:grpChg>
        <pc:picChg chg="mod">
          <ac:chgData name="Chandrasekera, Tilanka" userId="4e508fee-7783-4e48-8472-438c81ae2b3c" providerId="ADAL" clId="{3F0BCF23-7C69-46C3-838A-21C75AC60D88}" dt="2023-09-24T17:02:35.928" v="326"/>
          <ac:picMkLst>
            <pc:docMk/>
            <pc:sldMk cId="2109349750" sldId="340"/>
            <ac:picMk id="6" creationId="{131D59C4-BFD1-A9F0-9F39-7FA64336823A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39.958" v="330"/>
        <pc:sldMkLst>
          <pc:docMk/>
          <pc:sldMk cId="798086195" sldId="341"/>
        </pc:sldMkLst>
        <pc:spChg chg="mod">
          <ac:chgData name="Chandrasekera, Tilanka" userId="4e508fee-7783-4e48-8472-438c81ae2b3c" providerId="ADAL" clId="{3F0BCF23-7C69-46C3-838A-21C75AC60D88}" dt="2023-09-24T17:02:39.958" v="330"/>
          <ac:spMkLst>
            <pc:docMk/>
            <pc:sldMk cId="798086195" sldId="341"/>
            <ac:spMk id="3" creationId="{06F03836-2903-72FC-D5DA-5278CBA49F4E}"/>
          </ac:spMkLst>
        </pc:spChg>
        <pc:spChg chg="mod">
          <ac:chgData name="Chandrasekera, Tilanka" userId="4e508fee-7783-4e48-8472-438c81ae2b3c" providerId="ADAL" clId="{3F0BCF23-7C69-46C3-838A-21C75AC60D88}" dt="2023-09-24T17:02:39.958" v="330"/>
          <ac:spMkLst>
            <pc:docMk/>
            <pc:sldMk cId="798086195" sldId="341"/>
            <ac:spMk id="4" creationId="{98B9AC2B-C9EE-5869-F927-EABD71C57B74}"/>
          </ac:spMkLst>
        </pc:spChg>
        <pc:grpChg chg="add mod">
          <ac:chgData name="Chandrasekera, Tilanka" userId="4e508fee-7783-4e48-8472-438c81ae2b3c" providerId="ADAL" clId="{3F0BCF23-7C69-46C3-838A-21C75AC60D88}" dt="2023-09-24T17:02:39.958" v="330"/>
          <ac:grpSpMkLst>
            <pc:docMk/>
            <pc:sldMk cId="798086195" sldId="341"/>
            <ac:grpSpMk id="2" creationId="{A89BB0C5-BA94-5AB1-3327-458026A5A40D}"/>
          </ac:grpSpMkLst>
        </pc:grpChg>
        <pc:picChg chg="mod">
          <ac:chgData name="Chandrasekera, Tilanka" userId="4e508fee-7783-4e48-8472-438c81ae2b3c" providerId="ADAL" clId="{3F0BCF23-7C69-46C3-838A-21C75AC60D88}" dt="2023-09-24T17:02:39.958" v="330"/>
          <ac:picMkLst>
            <pc:docMk/>
            <pc:sldMk cId="798086195" sldId="341"/>
            <ac:picMk id="6" creationId="{C07FD8F6-10D6-3AF1-EAB8-0FDE5C282BFA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38.780" v="329"/>
        <pc:sldMkLst>
          <pc:docMk/>
          <pc:sldMk cId="380297353" sldId="343"/>
        </pc:sldMkLst>
        <pc:spChg chg="mod">
          <ac:chgData name="Chandrasekera, Tilanka" userId="4e508fee-7783-4e48-8472-438c81ae2b3c" providerId="ADAL" clId="{3F0BCF23-7C69-46C3-838A-21C75AC60D88}" dt="2023-09-24T17:02:38.780" v="329"/>
          <ac:spMkLst>
            <pc:docMk/>
            <pc:sldMk cId="380297353" sldId="343"/>
            <ac:spMk id="3" creationId="{150D6F03-0C3D-E7DE-99E6-A753958C7BED}"/>
          </ac:spMkLst>
        </pc:spChg>
        <pc:spChg chg="mod">
          <ac:chgData name="Chandrasekera, Tilanka" userId="4e508fee-7783-4e48-8472-438c81ae2b3c" providerId="ADAL" clId="{3F0BCF23-7C69-46C3-838A-21C75AC60D88}" dt="2023-09-24T17:02:38.780" v="329"/>
          <ac:spMkLst>
            <pc:docMk/>
            <pc:sldMk cId="380297353" sldId="343"/>
            <ac:spMk id="4" creationId="{81810693-B440-F51F-D339-7BFFBC087E26}"/>
          </ac:spMkLst>
        </pc:spChg>
        <pc:grpChg chg="add mod">
          <ac:chgData name="Chandrasekera, Tilanka" userId="4e508fee-7783-4e48-8472-438c81ae2b3c" providerId="ADAL" clId="{3F0BCF23-7C69-46C3-838A-21C75AC60D88}" dt="2023-09-24T17:02:38.780" v="329"/>
          <ac:grpSpMkLst>
            <pc:docMk/>
            <pc:sldMk cId="380297353" sldId="343"/>
            <ac:grpSpMk id="2" creationId="{792C90BA-805D-CE36-1EB4-1AA12D026A56}"/>
          </ac:grpSpMkLst>
        </pc:grpChg>
        <pc:picChg chg="mod">
          <ac:chgData name="Chandrasekera, Tilanka" userId="4e508fee-7783-4e48-8472-438c81ae2b3c" providerId="ADAL" clId="{3F0BCF23-7C69-46C3-838A-21C75AC60D88}" dt="2023-09-24T17:02:38.780" v="329"/>
          <ac:picMkLst>
            <pc:docMk/>
            <pc:sldMk cId="380297353" sldId="343"/>
            <ac:picMk id="6" creationId="{2FEB8287-28E5-62BE-CDA1-838F12F9F701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37.781" v="328"/>
        <pc:sldMkLst>
          <pc:docMk/>
          <pc:sldMk cId="907208888" sldId="344"/>
        </pc:sldMkLst>
        <pc:spChg chg="mod">
          <ac:chgData name="Chandrasekera, Tilanka" userId="4e508fee-7783-4e48-8472-438c81ae2b3c" providerId="ADAL" clId="{3F0BCF23-7C69-46C3-838A-21C75AC60D88}" dt="2023-09-24T17:02:37.781" v="328"/>
          <ac:spMkLst>
            <pc:docMk/>
            <pc:sldMk cId="907208888" sldId="344"/>
            <ac:spMk id="3" creationId="{07182BAC-A76A-2081-598E-EB2EE6409D42}"/>
          </ac:spMkLst>
        </pc:spChg>
        <pc:spChg chg="mod">
          <ac:chgData name="Chandrasekera, Tilanka" userId="4e508fee-7783-4e48-8472-438c81ae2b3c" providerId="ADAL" clId="{3F0BCF23-7C69-46C3-838A-21C75AC60D88}" dt="2023-09-24T17:02:37.781" v="328"/>
          <ac:spMkLst>
            <pc:docMk/>
            <pc:sldMk cId="907208888" sldId="344"/>
            <ac:spMk id="4" creationId="{2E3EAB9D-D238-657D-DA92-A9875E6561F4}"/>
          </ac:spMkLst>
        </pc:spChg>
        <pc:grpChg chg="add mod">
          <ac:chgData name="Chandrasekera, Tilanka" userId="4e508fee-7783-4e48-8472-438c81ae2b3c" providerId="ADAL" clId="{3F0BCF23-7C69-46C3-838A-21C75AC60D88}" dt="2023-09-24T17:02:37.781" v="328"/>
          <ac:grpSpMkLst>
            <pc:docMk/>
            <pc:sldMk cId="907208888" sldId="344"/>
            <ac:grpSpMk id="2" creationId="{C491EDE7-A597-1551-D792-FD4100F74EAC}"/>
          </ac:grpSpMkLst>
        </pc:grpChg>
        <pc:picChg chg="mod">
          <ac:chgData name="Chandrasekera, Tilanka" userId="4e508fee-7783-4e48-8472-438c81ae2b3c" providerId="ADAL" clId="{3F0BCF23-7C69-46C3-838A-21C75AC60D88}" dt="2023-09-24T17:02:37.781" v="328"/>
          <ac:picMkLst>
            <pc:docMk/>
            <pc:sldMk cId="907208888" sldId="344"/>
            <ac:picMk id="6" creationId="{F6FADD4F-85D9-94FB-962D-192192AB145C}"/>
          </ac:picMkLst>
        </pc:picChg>
      </pc:sldChg>
      <pc:sldChg chg="addSp modSp">
        <pc:chgData name="Chandrasekera, Tilanka" userId="4e508fee-7783-4e48-8472-438c81ae2b3c" providerId="ADAL" clId="{3F0BCF23-7C69-46C3-838A-21C75AC60D88}" dt="2023-09-24T17:02:37.028" v="327"/>
        <pc:sldMkLst>
          <pc:docMk/>
          <pc:sldMk cId="3062712123" sldId="345"/>
        </pc:sldMkLst>
        <pc:spChg chg="mod">
          <ac:chgData name="Chandrasekera, Tilanka" userId="4e508fee-7783-4e48-8472-438c81ae2b3c" providerId="ADAL" clId="{3F0BCF23-7C69-46C3-838A-21C75AC60D88}" dt="2023-09-24T17:02:37.028" v="327"/>
          <ac:spMkLst>
            <pc:docMk/>
            <pc:sldMk cId="3062712123" sldId="345"/>
            <ac:spMk id="3" creationId="{9CDAAD8E-683A-E288-1C24-1D2370DBBE19}"/>
          </ac:spMkLst>
        </pc:spChg>
        <pc:spChg chg="mod">
          <ac:chgData name="Chandrasekera, Tilanka" userId="4e508fee-7783-4e48-8472-438c81ae2b3c" providerId="ADAL" clId="{3F0BCF23-7C69-46C3-838A-21C75AC60D88}" dt="2023-09-24T17:02:37.028" v="327"/>
          <ac:spMkLst>
            <pc:docMk/>
            <pc:sldMk cId="3062712123" sldId="345"/>
            <ac:spMk id="4" creationId="{2886611D-3F6C-0F8E-9741-9E00EAD867E2}"/>
          </ac:spMkLst>
        </pc:spChg>
        <pc:grpChg chg="add mod">
          <ac:chgData name="Chandrasekera, Tilanka" userId="4e508fee-7783-4e48-8472-438c81ae2b3c" providerId="ADAL" clId="{3F0BCF23-7C69-46C3-838A-21C75AC60D88}" dt="2023-09-24T17:02:37.028" v="327"/>
          <ac:grpSpMkLst>
            <pc:docMk/>
            <pc:sldMk cId="3062712123" sldId="345"/>
            <ac:grpSpMk id="2" creationId="{BADA520E-25FA-5531-4D61-F2F389104815}"/>
          </ac:grpSpMkLst>
        </pc:grpChg>
        <pc:picChg chg="mod">
          <ac:chgData name="Chandrasekera, Tilanka" userId="4e508fee-7783-4e48-8472-438c81ae2b3c" providerId="ADAL" clId="{3F0BCF23-7C69-46C3-838A-21C75AC60D88}" dt="2023-09-24T17:02:37.028" v="327"/>
          <ac:picMkLst>
            <pc:docMk/>
            <pc:sldMk cId="3062712123" sldId="345"/>
            <ac:picMk id="6" creationId="{3DD92DAA-5FD6-86DF-D00D-E91C4FA19668}"/>
          </ac:picMkLst>
        </pc:picChg>
      </pc:sldChg>
      <pc:sldChg chg="del">
        <pc:chgData name="Chandrasekera, Tilanka" userId="4e508fee-7783-4e48-8472-438c81ae2b3c" providerId="ADAL" clId="{3F0BCF23-7C69-46C3-838A-21C75AC60D88}" dt="2023-09-24T06:13:09.861" v="75" actId="47"/>
        <pc:sldMkLst>
          <pc:docMk/>
          <pc:sldMk cId="1430656320" sldId="346"/>
        </pc:sldMkLst>
      </pc:sldChg>
      <pc:sldChg chg="addSp delSp modSp mod">
        <pc:chgData name="Chandrasekera, Tilanka" userId="4e508fee-7783-4e48-8472-438c81ae2b3c" providerId="ADAL" clId="{3F0BCF23-7C69-46C3-838A-21C75AC60D88}" dt="2023-09-24T06:24:50.378" v="111"/>
        <pc:sldMkLst>
          <pc:docMk/>
          <pc:sldMk cId="4251321375" sldId="347"/>
        </pc:sldMkLst>
        <pc:spChg chg="mod">
          <ac:chgData name="Chandrasekera, Tilanka" userId="4e508fee-7783-4e48-8472-438c81ae2b3c" providerId="ADAL" clId="{3F0BCF23-7C69-46C3-838A-21C75AC60D88}" dt="2023-09-24T06:24:50.378" v="111"/>
          <ac:spMkLst>
            <pc:docMk/>
            <pc:sldMk cId="4251321375" sldId="347"/>
            <ac:spMk id="4" creationId="{9341C6F8-FA3C-2B85-27F1-A4363BCB46B0}"/>
          </ac:spMkLst>
        </pc:spChg>
        <pc:spChg chg="mod">
          <ac:chgData name="Chandrasekera, Tilanka" userId="4e508fee-7783-4e48-8472-438c81ae2b3c" providerId="ADAL" clId="{3F0BCF23-7C69-46C3-838A-21C75AC60D88}" dt="2023-09-24T06:24:50.378" v="111"/>
          <ac:spMkLst>
            <pc:docMk/>
            <pc:sldMk cId="4251321375" sldId="347"/>
            <ac:spMk id="9" creationId="{0FE6ABCD-EB9C-AF1C-FDB4-AA8B4D97DDA6}"/>
          </ac:spMkLst>
        </pc:spChg>
        <pc:grpChg chg="add mod">
          <ac:chgData name="Chandrasekera, Tilanka" userId="4e508fee-7783-4e48-8472-438c81ae2b3c" providerId="ADAL" clId="{3F0BCF23-7C69-46C3-838A-21C75AC60D88}" dt="2023-09-24T06:24:50.378" v="111"/>
          <ac:grpSpMkLst>
            <pc:docMk/>
            <pc:sldMk cId="4251321375" sldId="347"/>
            <ac:grpSpMk id="3" creationId="{8E201040-3980-8287-C17D-27C561981D69}"/>
          </ac:grpSpMkLst>
        </pc:grpChg>
        <pc:grpChg chg="del">
          <ac:chgData name="Chandrasekera, Tilanka" userId="4e508fee-7783-4e48-8472-438c81ae2b3c" providerId="ADAL" clId="{3F0BCF23-7C69-46C3-838A-21C75AC60D88}" dt="2023-09-24T06:24:44.564" v="108" actId="478"/>
          <ac:grpSpMkLst>
            <pc:docMk/>
            <pc:sldMk cId="4251321375" sldId="347"/>
            <ac:grpSpMk id="11" creationId="{A7AF0F8D-41F4-435E-8D5D-F043E166C73D}"/>
          </ac:grpSpMkLst>
        </pc:grpChg>
        <pc:picChg chg="mod">
          <ac:chgData name="Chandrasekera, Tilanka" userId="4e508fee-7783-4e48-8472-438c81ae2b3c" providerId="ADAL" clId="{3F0BCF23-7C69-46C3-838A-21C75AC60D88}" dt="2023-09-24T06:24:50.378" v="111"/>
          <ac:picMkLst>
            <pc:docMk/>
            <pc:sldMk cId="4251321375" sldId="347"/>
            <ac:picMk id="18" creationId="{270CB484-442F-42DA-A621-A3AC88979698}"/>
          </ac:picMkLst>
        </pc:picChg>
      </pc:sldChg>
      <pc:sldChg chg="del">
        <pc:chgData name="Chandrasekera, Tilanka" userId="4e508fee-7783-4e48-8472-438c81ae2b3c" providerId="ADAL" clId="{3F0BCF23-7C69-46C3-838A-21C75AC60D88}" dt="2023-09-24T06:13:09.861" v="75" actId="47"/>
        <pc:sldMkLst>
          <pc:docMk/>
          <pc:sldMk cId="585565458" sldId="348"/>
        </pc:sldMkLst>
      </pc:sldChg>
      <pc:sldChg chg="add del">
        <pc:chgData name="Chandrasekera, Tilanka" userId="4e508fee-7783-4e48-8472-438c81ae2b3c" providerId="ADAL" clId="{3F0BCF23-7C69-46C3-838A-21C75AC60D88}" dt="2023-09-24T06:22:12.195" v="77" actId="47"/>
        <pc:sldMkLst>
          <pc:docMk/>
          <pc:sldMk cId="2646431380" sldId="348"/>
        </pc:sldMkLst>
      </pc:sldChg>
      <pc:sldChg chg="addSp delSp modSp add mod">
        <pc:chgData name="Chandrasekera, Tilanka" userId="4e508fee-7783-4e48-8472-438c81ae2b3c" providerId="ADAL" clId="{3F0BCF23-7C69-46C3-838A-21C75AC60D88}" dt="2023-09-24T06:24:30.415" v="107" actId="1076"/>
        <pc:sldMkLst>
          <pc:docMk/>
          <pc:sldMk cId="1052620908" sldId="350"/>
        </pc:sldMkLst>
        <pc:spChg chg="mod">
          <ac:chgData name="Chandrasekera, Tilanka" userId="4e508fee-7783-4e48-8472-438c81ae2b3c" providerId="ADAL" clId="{3F0BCF23-7C69-46C3-838A-21C75AC60D88}" dt="2023-09-24T06:24:08.304" v="100" actId="208"/>
          <ac:spMkLst>
            <pc:docMk/>
            <pc:sldMk cId="1052620908" sldId="350"/>
            <ac:spMk id="3" creationId="{C1AEB888-C826-4C31-9746-6EBFB360C0AC}"/>
          </ac:spMkLst>
        </pc:spChg>
        <pc:spChg chg="mod">
          <ac:chgData name="Chandrasekera, Tilanka" userId="4e508fee-7783-4e48-8472-438c81ae2b3c" providerId="ADAL" clId="{3F0BCF23-7C69-46C3-838A-21C75AC60D88}" dt="2023-09-24T06:24:08.304" v="100" actId="208"/>
          <ac:spMkLst>
            <pc:docMk/>
            <pc:sldMk cId="1052620908" sldId="350"/>
            <ac:spMk id="5" creationId="{C033EBAD-4683-4C74-8462-18BBF5808945}"/>
          </ac:spMkLst>
        </pc:spChg>
        <pc:grpChg chg="mod">
          <ac:chgData name="Chandrasekera, Tilanka" userId="4e508fee-7783-4e48-8472-438c81ae2b3c" providerId="ADAL" clId="{3F0BCF23-7C69-46C3-838A-21C75AC60D88}" dt="2023-09-24T06:24:30.415" v="107" actId="1076"/>
          <ac:grpSpMkLst>
            <pc:docMk/>
            <pc:sldMk cId="1052620908" sldId="350"/>
            <ac:grpSpMk id="9" creationId="{C7E70550-385F-4E0C-8361-97039071F070}"/>
          </ac:grpSpMkLst>
        </pc:grpChg>
        <pc:picChg chg="add mod ord">
          <ac:chgData name="Chandrasekera, Tilanka" userId="4e508fee-7783-4e48-8472-438c81ae2b3c" providerId="ADAL" clId="{3F0BCF23-7C69-46C3-838A-21C75AC60D88}" dt="2023-09-24T06:22:45.311" v="86" actId="167"/>
          <ac:picMkLst>
            <pc:docMk/>
            <pc:sldMk cId="1052620908" sldId="350"/>
            <ac:picMk id="4" creationId="{92E6CC0A-1304-8CBE-9286-B1ECE6735F23}"/>
          </ac:picMkLst>
        </pc:picChg>
        <pc:picChg chg="mod">
          <ac:chgData name="Chandrasekera, Tilanka" userId="4e508fee-7783-4e48-8472-438c81ae2b3c" providerId="ADAL" clId="{3F0BCF23-7C69-46C3-838A-21C75AC60D88}" dt="2023-09-24T06:24:25.187" v="106" actId="14100"/>
          <ac:picMkLst>
            <pc:docMk/>
            <pc:sldMk cId="1052620908" sldId="350"/>
            <ac:picMk id="7" creationId="{E3B64D71-86C8-47BE-B1CA-ACCD23AC3405}"/>
          </ac:picMkLst>
        </pc:picChg>
        <pc:picChg chg="del">
          <ac:chgData name="Chandrasekera, Tilanka" userId="4e508fee-7783-4e48-8472-438c81ae2b3c" providerId="ADAL" clId="{3F0BCF23-7C69-46C3-838A-21C75AC60D88}" dt="2023-09-24T06:22:19.988" v="79" actId="478"/>
          <ac:picMkLst>
            <pc:docMk/>
            <pc:sldMk cId="1052620908" sldId="350"/>
            <ac:picMk id="2058" creationId="{56015254-EF1A-4FC1-BE16-AC361762E437}"/>
          </ac:picMkLst>
        </pc:picChg>
        <pc:cxnChg chg="mod">
          <ac:chgData name="Chandrasekera, Tilanka" userId="4e508fee-7783-4e48-8472-438c81ae2b3c" providerId="ADAL" clId="{3F0BCF23-7C69-46C3-838A-21C75AC60D88}" dt="2023-09-24T06:22:53.308" v="88" actId="14100"/>
          <ac:cxnSpMkLst>
            <pc:docMk/>
            <pc:sldMk cId="1052620908" sldId="350"/>
            <ac:cxnSpMk id="30" creationId="{578B467B-B07C-4379-A9A4-E69A85FDD081}"/>
          </ac:cxnSpMkLst>
        </pc:cxnChg>
        <pc:cxnChg chg="mod">
          <ac:chgData name="Chandrasekera, Tilanka" userId="4e508fee-7783-4e48-8472-438c81ae2b3c" providerId="ADAL" clId="{3F0BCF23-7C69-46C3-838A-21C75AC60D88}" dt="2023-09-24T06:23:03.222" v="91" actId="14100"/>
          <ac:cxnSpMkLst>
            <pc:docMk/>
            <pc:sldMk cId="1052620908" sldId="350"/>
            <ac:cxnSpMk id="42" creationId="{6D9C60D9-D3D5-4CDA-A249-4229DA28A565}"/>
          </ac:cxnSpMkLst>
        </pc:cxnChg>
        <pc:cxnChg chg="mod">
          <ac:chgData name="Chandrasekera, Tilanka" userId="4e508fee-7783-4e48-8472-438c81ae2b3c" providerId="ADAL" clId="{3F0BCF23-7C69-46C3-838A-21C75AC60D88}" dt="2023-09-24T06:23:20.908" v="98" actId="1036"/>
          <ac:cxnSpMkLst>
            <pc:docMk/>
            <pc:sldMk cId="1052620908" sldId="350"/>
            <ac:cxnSpMk id="43" creationId="{2C10996D-5F37-4FBE-B9E4-80DD1B55F213}"/>
          </ac:cxnSpMkLst>
        </pc:cxnChg>
      </pc:sldChg>
      <pc:sldChg chg="delSp add del">
        <pc:chgData name="Chandrasekera, Tilanka" userId="4e508fee-7783-4e48-8472-438c81ae2b3c" providerId="ADAL" clId="{3F0BCF23-7C69-46C3-838A-21C75AC60D88}" dt="2023-09-24T06:22:26.957" v="82" actId="47"/>
        <pc:sldMkLst>
          <pc:docMk/>
          <pc:sldMk cId="39819433" sldId="351"/>
        </pc:sldMkLst>
        <pc:picChg chg="del">
          <ac:chgData name="Chandrasekera, Tilanka" userId="4e508fee-7783-4e48-8472-438c81ae2b3c" providerId="ADAL" clId="{3F0BCF23-7C69-46C3-838A-21C75AC60D88}" dt="2023-09-24T06:22:24.942" v="81" actId="478"/>
          <ac:picMkLst>
            <pc:docMk/>
            <pc:sldMk cId="39819433" sldId="351"/>
            <ac:picMk id="2058" creationId="{56015254-EF1A-4FC1-BE16-AC361762E43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897FB7-3810-8742-9BFE-C802ADE1CC71}" type="doc">
      <dgm:prSet loTypeId="urn:microsoft.com/office/officeart/2005/8/layout/radial4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6F8CE6C-7387-7142-8B67-818943D90FD4}">
      <dgm:prSet phldrT="[Text]"/>
      <dgm:spPr/>
      <dgm:t>
        <a:bodyPr/>
        <a:lstStyle/>
        <a:p>
          <a:r>
            <a:rPr lang="en-US" dirty="0"/>
            <a:t>Perspectives </a:t>
          </a:r>
        </a:p>
      </dgm:t>
    </dgm:pt>
    <dgm:pt modelId="{AA59AD2C-16F2-004F-A996-045A7295FC08}" type="parTrans" cxnId="{60ACA3D7-1996-EA41-94E9-C6604630A3E0}">
      <dgm:prSet/>
      <dgm:spPr/>
      <dgm:t>
        <a:bodyPr/>
        <a:lstStyle/>
        <a:p>
          <a:endParaRPr lang="en-US"/>
        </a:p>
      </dgm:t>
    </dgm:pt>
    <dgm:pt modelId="{F08E2D7A-3A73-D44F-96BC-04C1477F9521}" type="sibTrans" cxnId="{60ACA3D7-1996-EA41-94E9-C6604630A3E0}">
      <dgm:prSet/>
      <dgm:spPr/>
      <dgm:t>
        <a:bodyPr/>
        <a:lstStyle/>
        <a:p>
          <a:endParaRPr lang="en-US"/>
        </a:p>
      </dgm:t>
    </dgm:pt>
    <dgm:pt modelId="{108CA2B0-A5DD-D144-8389-E5E9C52AD390}">
      <dgm:prSet phldrT="[Text]"/>
      <dgm:spPr/>
      <dgm:t>
        <a:bodyPr/>
        <a:lstStyle/>
        <a:p>
          <a:r>
            <a:rPr lang="en-US" dirty="0"/>
            <a:t>One point</a:t>
          </a:r>
        </a:p>
      </dgm:t>
    </dgm:pt>
    <dgm:pt modelId="{BE0CEBF2-AA41-B34C-851E-B94D54B93EBC}" type="parTrans" cxnId="{91FA932D-5063-694A-8060-7C9A0E26A139}">
      <dgm:prSet/>
      <dgm:spPr/>
      <dgm:t>
        <a:bodyPr/>
        <a:lstStyle/>
        <a:p>
          <a:endParaRPr lang="en-US"/>
        </a:p>
      </dgm:t>
    </dgm:pt>
    <dgm:pt modelId="{6488416C-DF48-344F-A3F6-6DD95EF06A2B}" type="sibTrans" cxnId="{91FA932D-5063-694A-8060-7C9A0E26A139}">
      <dgm:prSet/>
      <dgm:spPr/>
      <dgm:t>
        <a:bodyPr/>
        <a:lstStyle/>
        <a:p>
          <a:endParaRPr lang="en-US"/>
        </a:p>
      </dgm:t>
    </dgm:pt>
    <dgm:pt modelId="{AD2ABEF5-0C0E-D842-BA85-9D522AEB1A43}">
      <dgm:prSet phldrT="[Text]"/>
      <dgm:spPr/>
      <dgm:t>
        <a:bodyPr/>
        <a:lstStyle/>
        <a:p>
          <a:r>
            <a:rPr lang="en-US" dirty="0"/>
            <a:t>Two point</a:t>
          </a:r>
        </a:p>
      </dgm:t>
    </dgm:pt>
    <dgm:pt modelId="{50C7D390-C6EE-AB42-8BDC-749AD7BAD130}" type="parTrans" cxnId="{4B6D305C-7206-DA44-A4AC-AC4D704CF6A1}">
      <dgm:prSet/>
      <dgm:spPr/>
      <dgm:t>
        <a:bodyPr/>
        <a:lstStyle/>
        <a:p>
          <a:endParaRPr lang="en-US"/>
        </a:p>
      </dgm:t>
    </dgm:pt>
    <dgm:pt modelId="{6D058F2C-8B47-FB45-9BB6-A42DB298B3A6}" type="sibTrans" cxnId="{4B6D305C-7206-DA44-A4AC-AC4D704CF6A1}">
      <dgm:prSet/>
      <dgm:spPr/>
      <dgm:t>
        <a:bodyPr/>
        <a:lstStyle/>
        <a:p>
          <a:endParaRPr lang="en-US"/>
        </a:p>
      </dgm:t>
    </dgm:pt>
    <dgm:pt modelId="{F4C9660D-919B-8543-A655-E6C3B110C85E}">
      <dgm:prSet phldrT="[Text]"/>
      <dgm:spPr/>
      <dgm:t>
        <a:bodyPr/>
        <a:lstStyle/>
        <a:p>
          <a:r>
            <a:rPr lang="en-US" dirty="0"/>
            <a:t>Three point</a:t>
          </a:r>
        </a:p>
      </dgm:t>
    </dgm:pt>
    <dgm:pt modelId="{9637E511-506E-594F-B73F-A08953A0EDA9}" type="parTrans" cxnId="{2320DE26-FE3E-C04E-98D9-524AB5CB8EC7}">
      <dgm:prSet/>
      <dgm:spPr/>
      <dgm:t>
        <a:bodyPr/>
        <a:lstStyle/>
        <a:p>
          <a:endParaRPr lang="en-US"/>
        </a:p>
      </dgm:t>
    </dgm:pt>
    <dgm:pt modelId="{AD800779-42B9-AA43-9C38-B88DC5C136FD}" type="sibTrans" cxnId="{2320DE26-FE3E-C04E-98D9-524AB5CB8EC7}">
      <dgm:prSet/>
      <dgm:spPr/>
      <dgm:t>
        <a:bodyPr/>
        <a:lstStyle/>
        <a:p>
          <a:endParaRPr lang="en-US"/>
        </a:p>
      </dgm:t>
    </dgm:pt>
    <dgm:pt modelId="{D8D50D2D-B35D-054A-9CB9-A998CE8FFA9E}" type="pres">
      <dgm:prSet presAssocID="{1B897FB7-3810-8742-9BFE-C802ADE1CC7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9215664-AB1F-C248-B9FD-65ECBFD10565}" type="pres">
      <dgm:prSet presAssocID="{16F8CE6C-7387-7142-8B67-818943D90FD4}" presName="centerShape" presStyleLbl="node0" presStyleIdx="0" presStyleCnt="1"/>
      <dgm:spPr/>
    </dgm:pt>
    <dgm:pt modelId="{0A87F05A-4D88-4148-8A0D-73C02A89E518}" type="pres">
      <dgm:prSet presAssocID="{BE0CEBF2-AA41-B34C-851E-B94D54B93EBC}" presName="parTrans" presStyleLbl="bgSibTrans2D1" presStyleIdx="0" presStyleCnt="3"/>
      <dgm:spPr/>
    </dgm:pt>
    <dgm:pt modelId="{DB179FA8-FE80-ED49-959D-54CF9DB3999B}" type="pres">
      <dgm:prSet presAssocID="{108CA2B0-A5DD-D144-8389-E5E9C52AD390}" presName="node" presStyleLbl="node1" presStyleIdx="0" presStyleCnt="3">
        <dgm:presLayoutVars>
          <dgm:bulletEnabled val="1"/>
        </dgm:presLayoutVars>
      </dgm:prSet>
      <dgm:spPr/>
    </dgm:pt>
    <dgm:pt modelId="{06617301-C1CA-7349-B3D6-D727765718DF}" type="pres">
      <dgm:prSet presAssocID="{50C7D390-C6EE-AB42-8BDC-749AD7BAD130}" presName="parTrans" presStyleLbl="bgSibTrans2D1" presStyleIdx="1" presStyleCnt="3"/>
      <dgm:spPr/>
    </dgm:pt>
    <dgm:pt modelId="{84CFD41C-5737-564A-90D7-B16C878CEA52}" type="pres">
      <dgm:prSet presAssocID="{AD2ABEF5-0C0E-D842-BA85-9D522AEB1A43}" presName="node" presStyleLbl="node1" presStyleIdx="1" presStyleCnt="3">
        <dgm:presLayoutVars>
          <dgm:bulletEnabled val="1"/>
        </dgm:presLayoutVars>
      </dgm:prSet>
      <dgm:spPr/>
    </dgm:pt>
    <dgm:pt modelId="{96D53536-56A9-A042-8FA0-F0103755C25A}" type="pres">
      <dgm:prSet presAssocID="{9637E511-506E-594F-B73F-A08953A0EDA9}" presName="parTrans" presStyleLbl="bgSibTrans2D1" presStyleIdx="2" presStyleCnt="3"/>
      <dgm:spPr/>
    </dgm:pt>
    <dgm:pt modelId="{5B0B4C3D-2F17-B143-91C4-B24B8E0CC0E3}" type="pres">
      <dgm:prSet presAssocID="{F4C9660D-919B-8543-A655-E6C3B110C85E}" presName="node" presStyleLbl="node1" presStyleIdx="2" presStyleCnt="3">
        <dgm:presLayoutVars>
          <dgm:bulletEnabled val="1"/>
        </dgm:presLayoutVars>
      </dgm:prSet>
      <dgm:spPr/>
    </dgm:pt>
  </dgm:ptLst>
  <dgm:cxnLst>
    <dgm:cxn modelId="{FD5BE500-EEFD-A044-B63C-AD3F80E6078E}" type="presOf" srcId="{1B897FB7-3810-8742-9BFE-C802ADE1CC71}" destId="{D8D50D2D-B35D-054A-9CB9-A998CE8FFA9E}" srcOrd="0" destOrd="0" presId="urn:microsoft.com/office/officeart/2005/8/layout/radial4"/>
    <dgm:cxn modelId="{F433E90C-66DF-7E47-BC4A-4DC2630CC672}" type="presOf" srcId="{50C7D390-C6EE-AB42-8BDC-749AD7BAD130}" destId="{06617301-C1CA-7349-B3D6-D727765718DF}" srcOrd="0" destOrd="0" presId="urn:microsoft.com/office/officeart/2005/8/layout/radial4"/>
    <dgm:cxn modelId="{2320DE26-FE3E-C04E-98D9-524AB5CB8EC7}" srcId="{16F8CE6C-7387-7142-8B67-818943D90FD4}" destId="{F4C9660D-919B-8543-A655-E6C3B110C85E}" srcOrd="2" destOrd="0" parTransId="{9637E511-506E-594F-B73F-A08953A0EDA9}" sibTransId="{AD800779-42B9-AA43-9C38-B88DC5C136FD}"/>
    <dgm:cxn modelId="{91FA932D-5063-694A-8060-7C9A0E26A139}" srcId="{16F8CE6C-7387-7142-8B67-818943D90FD4}" destId="{108CA2B0-A5DD-D144-8389-E5E9C52AD390}" srcOrd="0" destOrd="0" parTransId="{BE0CEBF2-AA41-B34C-851E-B94D54B93EBC}" sibTransId="{6488416C-DF48-344F-A3F6-6DD95EF06A2B}"/>
    <dgm:cxn modelId="{83850C33-035F-D349-B240-56E9009D832E}" type="presOf" srcId="{16F8CE6C-7387-7142-8B67-818943D90FD4}" destId="{49215664-AB1F-C248-B9FD-65ECBFD10565}" srcOrd="0" destOrd="0" presId="urn:microsoft.com/office/officeart/2005/8/layout/radial4"/>
    <dgm:cxn modelId="{4B6D305C-7206-DA44-A4AC-AC4D704CF6A1}" srcId="{16F8CE6C-7387-7142-8B67-818943D90FD4}" destId="{AD2ABEF5-0C0E-D842-BA85-9D522AEB1A43}" srcOrd="1" destOrd="0" parTransId="{50C7D390-C6EE-AB42-8BDC-749AD7BAD130}" sibTransId="{6D058F2C-8B47-FB45-9BB6-A42DB298B3A6}"/>
    <dgm:cxn modelId="{6CA94F85-FFB8-5144-B31F-2882A96BA52F}" type="presOf" srcId="{AD2ABEF5-0C0E-D842-BA85-9D522AEB1A43}" destId="{84CFD41C-5737-564A-90D7-B16C878CEA52}" srcOrd="0" destOrd="0" presId="urn:microsoft.com/office/officeart/2005/8/layout/radial4"/>
    <dgm:cxn modelId="{66A9B9A6-E7EC-E249-8269-901BB060591C}" type="presOf" srcId="{108CA2B0-A5DD-D144-8389-E5E9C52AD390}" destId="{DB179FA8-FE80-ED49-959D-54CF9DB3999B}" srcOrd="0" destOrd="0" presId="urn:microsoft.com/office/officeart/2005/8/layout/radial4"/>
    <dgm:cxn modelId="{A54854BA-8780-F941-9A54-5C960F83F8AE}" type="presOf" srcId="{F4C9660D-919B-8543-A655-E6C3B110C85E}" destId="{5B0B4C3D-2F17-B143-91C4-B24B8E0CC0E3}" srcOrd="0" destOrd="0" presId="urn:microsoft.com/office/officeart/2005/8/layout/radial4"/>
    <dgm:cxn modelId="{60ACA3D7-1996-EA41-94E9-C6604630A3E0}" srcId="{1B897FB7-3810-8742-9BFE-C802ADE1CC71}" destId="{16F8CE6C-7387-7142-8B67-818943D90FD4}" srcOrd="0" destOrd="0" parTransId="{AA59AD2C-16F2-004F-A996-045A7295FC08}" sibTransId="{F08E2D7A-3A73-D44F-96BC-04C1477F9521}"/>
    <dgm:cxn modelId="{637C9FDE-83A0-764F-9567-DDBE1DB3CD4C}" type="presOf" srcId="{BE0CEBF2-AA41-B34C-851E-B94D54B93EBC}" destId="{0A87F05A-4D88-4148-8A0D-73C02A89E518}" srcOrd="0" destOrd="0" presId="urn:microsoft.com/office/officeart/2005/8/layout/radial4"/>
    <dgm:cxn modelId="{F75D96E8-E45E-9E41-95AB-48D8FBA5060F}" type="presOf" srcId="{9637E511-506E-594F-B73F-A08953A0EDA9}" destId="{96D53536-56A9-A042-8FA0-F0103755C25A}" srcOrd="0" destOrd="0" presId="urn:microsoft.com/office/officeart/2005/8/layout/radial4"/>
    <dgm:cxn modelId="{88387E74-C713-6549-BE65-B5D551F7744F}" type="presParOf" srcId="{D8D50D2D-B35D-054A-9CB9-A998CE8FFA9E}" destId="{49215664-AB1F-C248-B9FD-65ECBFD10565}" srcOrd="0" destOrd="0" presId="urn:microsoft.com/office/officeart/2005/8/layout/radial4"/>
    <dgm:cxn modelId="{EB55986E-74E0-7044-96EB-17748D9DB477}" type="presParOf" srcId="{D8D50D2D-B35D-054A-9CB9-A998CE8FFA9E}" destId="{0A87F05A-4D88-4148-8A0D-73C02A89E518}" srcOrd="1" destOrd="0" presId="urn:microsoft.com/office/officeart/2005/8/layout/radial4"/>
    <dgm:cxn modelId="{BB26913C-8909-384D-8081-B55319E903A7}" type="presParOf" srcId="{D8D50D2D-B35D-054A-9CB9-A998CE8FFA9E}" destId="{DB179FA8-FE80-ED49-959D-54CF9DB3999B}" srcOrd="2" destOrd="0" presId="urn:microsoft.com/office/officeart/2005/8/layout/radial4"/>
    <dgm:cxn modelId="{10D76485-B9B7-C14A-B988-62EAE73A7DD9}" type="presParOf" srcId="{D8D50D2D-B35D-054A-9CB9-A998CE8FFA9E}" destId="{06617301-C1CA-7349-B3D6-D727765718DF}" srcOrd="3" destOrd="0" presId="urn:microsoft.com/office/officeart/2005/8/layout/radial4"/>
    <dgm:cxn modelId="{60891064-637B-884B-BC18-71DB2C4B7CE1}" type="presParOf" srcId="{D8D50D2D-B35D-054A-9CB9-A998CE8FFA9E}" destId="{84CFD41C-5737-564A-90D7-B16C878CEA52}" srcOrd="4" destOrd="0" presId="urn:microsoft.com/office/officeart/2005/8/layout/radial4"/>
    <dgm:cxn modelId="{3FC7F6CE-6365-0E42-82DA-F1F7C47B0800}" type="presParOf" srcId="{D8D50D2D-B35D-054A-9CB9-A998CE8FFA9E}" destId="{96D53536-56A9-A042-8FA0-F0103755C25A}" srcOrd="5" destOrd="0" presId="urn:microsoft.com/office/officeart/2005/8/layout/radial4"/>
    <dgm:cxn modelId="{34FCD655-DFAB-494C-B253-12A6799378A4}" type="presParOf" srcId="{D8D50D2D-B35D-054A-9CB9-A998CE8FFA9E}" destId="{5B0B4C3D-2F17-B143-91C4-B24B8E0CC0E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897FB7-3810-8742-9BFE-C802ADE1CC71}" type="doc">
      <dgm:prSet loTypeId="urn:microsoft.com/office/officeart/2005/8/layout/radial4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6F8CE6C-7387-7142-8B67-818943D90FD4}">
      <dgm:prSet phldrT="[Text]"/>
      <dgm:spPr/>
      <dgm:t>
        <a:bodyPr/>
        <a:lstStyle/>
        <a:p>
          <a:r>
            <a:rPr lang="en-US" dirty="0"/>
            <a:t>Perspectives </a:t>
          </a:r>
        </a:p>
      </dgm:t>
    </dgm:pt>
    <dgm:pt modelId="{AA59AD2C-16F2-004F-A996-045A7295FC08}" type="parTrans" cxnId="{60ACA3D7-1996-EA41-94E9-C6604630A3E0}">
      <dgm:prSet/>
      <dgm:spPr/>
      <dgm:t>
        <a:bodyPr/>
        <a:lstStyle/>
        <a:p>
          <a:endParaRPr lang="en-US"/>
        </a:p>
      </dgm:t>
    </dgm:pt>
    <dgm:pt modelId="{F08E2D7A-3A73-D44F-96BC-04C1477F9521}" type="sibTrans" cxnId="{60ACA3D7-1996-EA41-94E9-C6604630A3E0}">
      <dgm:prSet/>
      <dgm:spPr/>
      <dgm:t>
        <a:bodyPr/>
        <a:lstStyle/>
        <a:p>
          <a:endParaRPr lang="en-US"/>
        </a:p>
      </dgm:t>
    </dgm:pt>
    <dgm:pt modelId="{108CA2B0-A5DD-D144-8389-E5E9C52AD390}">
      <dgm:prSet phldrT="[Text]"/>
      <dgm:spPr/>
      <dgm:t>
        <a:bodyPr/>
        <a:lstStyle/>
        <a:p>
          <a:r>
            <a:rPr lang="en-US" dirty="0"/>
            <a:t>Three point</a:t>
          </a:r>
        </a:p>
      </dgm:t>
    </dgm:pt>
    <dgm:pt modelId="{BE0CEBF2-AA41-B34C-851E-B94D54B93EBC}" type="parTrans" cxnId="{91FA932D-5063-694A-8060-7C9A0E26A139}">
      <dgm:prSet/>
      <dgm:spPr/>
      <dgm:t>
        <a:bodyPr/>
        <a:lstStyle/>
        <a:p>
          <a:endParaRPr lang="en-US"/>
        </a:p>
      </dgm:t>
    </dgm:pt>
    <dgm:pt modelId="{6488416C-DF48-344F-A3F6-6DD95EF06A2B}" type="sibTrans" cxnId="{91FA932D-5063-694A-8060-7C9A0E26A139}">
      <dgm:prSet/>
      <dgm:spPr/>
      <dgm:t>
        <a:bodyPr/>
        <a:lstStyle/>
        <a:p>
          <a:endParaRPr lang="en-US"/>
        </a:p>
      </dgm:t>
    </dgm:pt>
    <dgm:pt modelId="{AD2ABEF5-0C0E-D842-BA85-9D522AEB1A43}">
      <dgm:prSet phldrT="[Text]"/>
      <dgm:spPr/>
      <dgm:t>
        <a:bodyPr/>
        <a:lstStyle/>
        <a:p>
          <a:r>
            <a:rPr lang="en-US" dirty="0"/>
            <a:t>Two point</a:t>
          </a:r>
        </a:p>
      </dgm:t>
    </dgm:pt>
    <dgm:pt modelId="{50C7D390-C6EE-AB42-8BDC-749AD7BAD130}" type="parTrans" cxnId="{4B6D305C-7206-DA44-A4AC-AC4D704CF6A1}">
      <dgm:prSet/>
      <dgm:spPr/>
      <dgm:t>
        <a:bodyPr/>
        <a:lstStyle/>
        <a:p>
          <a:endParaRPr lang="en-US"/>
        </a:p>
      </dgm:t>
    </dgm:pt>
    <dgm:pt modelId="{6D058F2C-8B47-FB45-9BB6-A42DB298B3A6}" type="sibTrans" cxnId="{4B6D305C-7206-DA44-A4AC-AC4D704CF6A1}">
      <dgm:prSet/>
      <dgm:spPr/>
      <dgm:t>
        <a:bodyPr/>
        <a:lstStyle/>
        <a:p>
          <a:endParaRPr lang="en-US"/>
        </a:p>
      </dgm:t>
    </dgm:pt>
    <dgm:pt modelId="{F4C9660D-919B-8543-A655-E6C3B110C85E}">
      <dgm:prSet phldrT="[Text]"/>
      <dgm:spPr/>
      <dgm:t>
        <a:bodyPr/>
        <a:lstStyle/>
        <a:p>
          <a:r>
            <a:rPr lang="en-US" dirty="0"/>
            <a:t>One point</a:t>
          </a:r>
        </a:p>
      </dgm:t>
    </dgm:pt>
    <dgm:pt modelId="{9637E511-506E-594F-B73F-A08953A0EDA9}" type="parTrans" cxnId="{2320DE26-FE3E-C04E-98D9-524AB5CB8EC7}">
      <dgm:prSet/>
      <dgm:spPr/>
      <dgm:t>
        <a:bodyPr/>
        <a:lstStyle/>
        <a:p>
          <a:endParaRPr lang="en-US"/>
        </a:p>
      </dgm:t>
    </dgm:pt>
    <dgm:pt modelId="{AD800779-42B9-AA43-9C38-B88DC5C136FD}" type="sibTrans" cxnId="{2320DE26-FE3E-C04E-98D9-524AB5CB8EC7}">
      <dgm:prSet/>
      <dgm:spPr/>
      <dgm:t>
        <a:bodyPr/>
        <a:lstStyle/>
        <a:p>
          <a:endParaRPr lang="en-US"/>
        </a:p>
      </dgm:t>
    </dgm:pt>
    <dgm:pt modelId="{D8D50D2D-B35D-054A-9CB9-A998CE8FFA9E}" type="pres">
      <dgm:prSet presAssocID="{1B897FB7-3810-8742-9BFE-C802ADE1CC7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9215664-AB1F-C248-B9FD-65ECBFD10565}" type="pres">
      <dgm:prSet presAssocID="{16F8CE6C-7387-7142-8B67-818943D90FD4}" presName="centerShape" presStyleLbl="node0" presStyleIdx="0" presStyleCnt="1"/>
      <dgm:spPr/>
    </dgm:pt>
    <dgm:pt modelId="{0A87F05A-4D88-4148-8A0D-73C02A89E518}" type="pres">
      <dgm:prSet presAssocID="{BE0CEBF2-AA41-B34C-851E-B94D54B93EBC}" presName="parTrans" presStyleLbl="bgSibTrans2D1" presStyleIdx="0" presStyleCnt="3"/>
      <dgm:spPr/>
    </dgm:pt>
    <dgm:pt modelId="{DB179FA8-FE80-ED49-959D-54CF9DB3999B}" type="pres">
      <dgm:prSet presAssocID="{108CA2B0-A5DD-D144-8389-E5E9C52AD390}" presName="node" presStyleLbl="node1" presStyleIdx="0" presStyleCnt="3">
        <dgm:presLayoutVars>
          <dgm:bulletEnabled val="1"/>
        </dgm:presLayoutVars>
      </dgm:prSet>
      <dgm:spPr/>
    </dgm:pt>
    <dgm:pt modelId="{06617301-C1CA-7349-B3D6-D727765718DF}" type="pres">
      <dgm:prSet presAssocID="{50C7D390-C6EE-AB42-8BDC-749AD7BAD130}" presName="parTrans" presStyleLbl="bgSibTrans2D1" presStyleIdx="1" presStyleCnt="3"/>
      <dgm:spPr/>
    </dgm:pt>
    <dgm:pt modelId="{84CFD41C-5737-564A-90D7-B16C878CEA52}" type="pres">
      <dgm:prSet presAssocID="{AD2ABEF5-0C0E-D842-BA85-9D522AEB1A43}" presName="node" presStyleLbl="node1" presStyleIdx="1" presStyleCnt="3">
        <dgm:presLayoutVars>
          <dgm:bulletEnabled val="1"/>
        </dgm:presLayoutVars>
      </dgm:prSet>
      <dgm:spPr/>
    </dgm:pt>
    <dgm:pt modelId="{96D53536-56A9-A042-8FA0-F0103755C25A}" type="pres">
      <dgm:prSet presAssocID="{9637E511-506E-594F-B73F-A08953A0EDA9}" presName="parTrans" presStyleLbl="bgSibTrans2D1" presStyleIdx="2" presStyleCnt="3"/>
      <dgm:spPr/>
    </dgm:pt>
    <dgm:pt modelId="{5B0B4C3D-2F17-B143-91C4-B24B8E0CC0E3}" type="pres">
      <dgm:prSet presAssocID="{F4C9660D-919B-8543-A655-E6C3B110C85E}" presName="node" presStyleLbl="node1" presStyleIdx="2" presStyleCnt="3">
        <dgm:presLayoutVars>
          <dgm:bulletEnabled val="1"/>
        </dgm:presLayoutVars>
      </dgm:prSet>
      <dgm:spPr/>
    </dgm:pt>
  </dgm:ptLst>
  <dgm:cxnLst>
    <dgm:cxn modelId="{FD5BE500-EEFD-A044-B63C-AD3F80E6078E}" type="presOf" srcId="{1B897FB7-3810-8742-9BFE-C802ADE1CC71}" destId="{D8D50D2D-B35D-054A-9CB9-A998CE8FFA9E}" srcOrd="0" destOrd="0" presId="urn:microsoft.com/office/officeart/2005/8/layout/radial4"/>
    <dgm:cxn modelId="{F433E90C-66DF-7E47-BC4A-4DC2630CC672}" type="presOf" srcId="{50C7D390-C6EE-AB42-8BDC-749AD7BAD130}" destId="{06617301-C1CA-7349-B3D6-D727765718DF}" srcOrd="0" destOrd="0" presId="urn:microsoft.com/office/officeart/2005/8/layout/radial4"/>
    <dgm:cxn modelId="{2320DE26-FE3E-C04E-98D9-524AB5CB8EC7}" srcId="{16F8CE6C-7387-7142-8B67-818943D90FD4}" destId="{F4C9660D-919B-8543-A655-E6C3B110C85E}" srcOrd="2" destOrd="0" parTransId="{9637E511-506E-594F-B73F-A08953A0EDA9}" sibTransId="{AD800779-42B9-AA43-9C38-B88DC5C136FD}"/>
    <dgm:cxn modelId="{91FA932D-5063-694A-8060-7C9A0E26A139}" srcId="{16F8CE6C-7387-7142-8B67-818943D90FD4}" destId="{108CA2B0-A5DD-D144-8389-E5E9C52AD390}" srcOrd="0" destOrd="0" parTransId="{BE0CEBF2-AA41-B34C-851E-B94D54B93EBC}" sibTransId="{6488416C-DF48-344F-A3F6-6DD95EF06A2B}"/>
    <dgm:cxn modelId="{83850C33-035F-D349-B240-56E9009D832E}" type="presOf" srcId="{16F8CE6C-7387-7142-8B67-818943D90FD4}" destId="{49215664-AB1F-C248-B9FD-65ECBFD10565}" srcOrd="0" destOrd="0" presId="urn:microsoft.com/office/officeart/2005/8/layout/radial4"/>
    <dgm:cxn modelId="{4B6D305C-7206-DA44-A4AC-AC4D704CF6A1}" srcId="{16F8CE6C-7387-7142-8B67-818943D90FD4}" destId="{AD2ABEF5-0C0E-D842-BA85-9D522AEB1A43}" srcOrd="1" destOrd="0" parTransId="{50C7D390-C6EE-AB42-8BDC-749AD7BAD130}" sibTransId="{6D058F2C-8B47-FB45-9BB6-A42DB298B3A6}"/>
    <dgm:cxn modelId="{6CA94F85-FFB8-5144-B31F-2882A96BA52F}" type="presOf" srcId="{AD2ABEF5-0C0E-D842-BA85-9D522AEB1A43}" destId="{84CFD41C-5737-564A-90D7-B16C878CEA52}" srcOrd="0" destOrd="0" presId="urn:microsoft.com/office/officeart/2005/8/layout/radial4"/>
    <dgm:cxn modelId="{66A9B9A6-E7EC-E249-8269-901BB060591C}" type="presOf" srcId="{108CA2B0-A5DD-D144-8389-E5E9C52AD390}" destId="{DB179FA8-FE80-ED49-959D-54CF9DB3999B}" srcOrd="0" destOrd="0" presId="urn:microsoft.com/office/officeart/2005/8/layout/radial4"/>
    <dgm:cxn modelId="{A54854BA-8780-F941-9A54-5C960F83F8AE}" type="presOf" srcId="{F4C9660D-919B-8543-A655-E6C3B110C85E}" destId="{5B0B4C3D-2F17-B143-91C4-B24B8E0CC0E3}" srcOrd="0" destOrd="0" presId="urn:microsoft.com/office/officeart/2005/8/layout/radial4"/>
    <dgm:cxn modelId="{60ACA3D7-1996-EA41-94E9-C6604630A3E0}" srcId="{1B897FB7-3810-8742-9BFE-C802ADE1CC71}" destId="{16F8CE6C-7387-7142-8B67-818943D90FD4}" srcOrd="0" destOrd="0" parTransId="{AA59AD2C-16F2-004F-A996-045A7295FC08}" sibTransId="{F08E2D7A-3A73-D44F-96BC-04C1477F9521}"/>
    <dgm:cxn modelId="{637C9FDE-83A0-764F-9567-DDBE1DB3CD4C}" type="presOf" srcId="{BE0CEBF2-AA41-B34C-851E-B94D54B93EBC}" destId="{0A87F05A-4D88-4148-8A0D-73C02A89E518}" srcOrd="0" destOrd="0" presId="urn:microsoft.com/office/officeart/2005/8/layout/radial4"/>
    <dgm:cxn modelId="{F75D96E8-E45E-9E41-95AB-48D8FBA5060F}" type="presOf" srcId="{9637E511-506E-594F-B73F-A08953A0EDA9}" destId="{96D53536-56A9-A042-8FA0-F0103755C25A}" srcOrd="0" destOrd="0" presId="urn:microsoft.com/office/officeart/2005/8/layout/radial4"/>
    <dgm:cxn modelId="{88387E74-C713-6549-BE65-B5D551F7744F}" type="presParOf" srcId="{D8D50D2D-B35D-054A-9CB9-A998CE8FFA9E}" destId="{49215664-AB1F-C248-B9FD-65ECBFD10565}" srcOrd="0" destOrd="0" presId="urn:microsoft.com/office/officeart/2005/8/layout/radial4"/>
    <dgm:cxn modelId="{EB55986E-74E0-7044-96EB-17748D9DB477}" type="presParOf" srcId="{D8D50D2D-B35D-054A-9CB9-A998CE8FFA9E}" destId="{0A87F05A-4D88-4148-8A0D-73C02A89E518}" srcOrd="1" destOrd="0" presId="urn:microsoft.com/office/officeart/2005/8/layout/radial4"/>
    <dgm:cxn modelId="{BB26913C-8909-384D-8081-B55319E903A7}" type="presParOf" srcId="{D8D50D2D-B35D-054A-9CB9-A998CE8FFA9E}" destId="{DB179FA8-FE80-ED49-959D-54CF9DB3999B}" srcOrd="2" destOrd="0" presId="urn:microsoft.com/office/officeart/2005/8/layout/radial4"/>
    <dgm:cxn modelId="{10D76485-B9B7-C14A-B988-62EAE73A7DD9}" type="presParOf" srcId="{D8D50D2D-B35D-054A-9CB9-A998CE8FFA9E}" destId="{06617301-C1CA-7349-B3D6-D727765718DF}" srcOrd="3" destOrd="0" presId="urn:microsoft.com/office/officeart/2005/8/layout/radial4"/>
    <dgm:cxn modelId="{60891064-637B-884B-BC18-71DB2C4B7CE1}" type="presParOf" srcId="{D8D50D2D-B35D-054A-9CB9-A998CE8FFA9E}" destId="{84CFD41C-5737-564A-90D7-B16C878CEA52}" srcOrd="4" destOrd="0" presId="urn:microsoft.com/office/officeart/2005/8/layout/radial4"/>
    <dgm:cxn modelId="{3FC7F6CE-6365-0E42-82DA-F1F7C47B0800}" type="presParOf" srcId="{D8D50D2D-B35D-054A-9CB9-A998CE8FFA9E}" destId="{96D53536-56A9-A042-8FA0-F0103755C25A}" srcOrd="5" destOrd="0" presId="urn:microsoft.com/office/officeart/2005/8/layout/radial4"/>
    <dgm:cxn modelId="{34FCD655-DFAB-494C-B253-12A6799378A4}" type="presParOf" srcId="{D8D50D2D-B35D-054A-9CB9-A998CE8FFA9E}" destId="{5B0B4C3D-2F17-B143-91C4-B24B8E0CC0E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15664-AB1F-C248-B9FD-65ECBFD10565}">
      <dsp:nvSpPr>
        <dsp:cNvPr id="0" name=""/>
        <dsp:cNvSpPr/>
      </dsp:nvSpPr>
      <dsp:spPr>
        <a:xfrm>
          <a:off x="1668780" y="1507202"/>
          <a:ext cx="1234440" cy="1234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Perspectives </a:t>
          </a:r>
        </a:p>
      </dsp:txBody>
      <dsp:txXfrm>
        <a:off x="1849560" y="1687982"/>
        <a:ext cx="872880" cy="872880"/>
      </dsp:txXfrm>
    </dsp:sp>
    <dsp:sp modelId="{0A87F05A-4D88-4148-8A0D-73C02A89E518}">
      <dsp:nvSpPr>
        <dsp:cNvPr id="0" name=""/>
        <dsp:cNvSpPr/>
      </dsp:nvSpPr>
      <dsp:spPr>
        <a:xfrm rot="12900000">
          <a:off x="842729" y="1280869"/>
          <a:ext cx="979547" cy="35181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179FA8-FE80-ED49-959D-54CF9DB3999B}">
      <dsp:nvSpPr>
        <dsp:cNvPr id="0" name=""/>
        <dsp:cNvSpPr/>
      </dsp:nvSpPr>
      <dsp:spPr>
        <a:xfrm>
          <a:off x="344945" y="706767"/>
          <a:ext cx="1172718" cy="93817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One point</a:t>
          </a:r>
        </a:p>
      </dsp:txBody>
      <dsp:txXfrm>
        <a:off x="372423" y="734245"/>
        <a:ext cx="1117762" cy="883218"/>
      </dsp:txXfrm>
    </dsp:sp>
    <dsp:sp modelId="{06617301-C1CA-7349-B3D6-D727765718DF}">
      <dsp:nvSpPr>
        <dsp:cNvPr id="0" name=""/>
        <dsp:cNvSpPr/>
      </dsp:nvSpPr>
      <dsp:spPr>
        <a:xfrm rot="16200000">
          <a:off x="1796226" y="784510"/>
          <a:ext cx="979547" cy="351815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CFD41C-5737-564A-90D7-B16C878CEA52}">
      <dsp:nvSpPr>
        <dsp:cNvPr id="0" name=""/>
        <dsp:cNvSpPr/>
      </dsp:nvSpPr>
      <dsp:spPr>
        <a:xfrm>
          <a:off x="1699641" y="1557"/>
          <a:ext cx="1172718" cy="9381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Two point</a:t>
          </a:r>
        </a:p>
      </dsp:txBody>
      <dsp:txXfrm>
        <a:off x="1727119" y="29035"/>
        <a:ext cx="1117762" cy="883218"/>
      </dsp:txXfrm>
    </dsp:sp>
    <dsp:sp modelId="{96D53536-56A9-A042-8FA0-F0103755C25A}">
      <dsp:nvSpPr>
        <dsp:cNvPr id="0" name=""/>
        <dsp:cNvSpPr/>
      </dsp:nvSpPr>
      <dsp:spPr>
        <a:xfrm rot="19500000">
          <a:off x="2749722" y="1280869"/>
          <a:ext cx="979547" cy="35181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B4C3D-2F17-B143-91C4-B24B8E0CC0E3}">
      <dsp:nvSpPr>
        <dsp:cNvPr id="0" name=""/>
        <dsp:cNvSpPr/>
      </dsp:nvSpPr>
      <dsp:spPr>
        <a:xfrm>
          <a:off x="3054336" y="706767"/>
          <a:ext cx="1172718" cy="93817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Three point</a:t>
          </a:r>
        </a:p>
      </dsp:txBody>
      <dsp:txXfrm>
        <a:off x="3081814" y="734245"/>
        <a:ext cx="1117762" cy="8832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15664-AB1F-C248-B9FD-65ECBFD10565}">
      <dsp:nvSpPr>
        <dsp:cNvPr id="0" name=""/>
        <dsp:cNvSpPr/>
      </dsp:nvSpPr>
      <dsp:spPr>
        <a:xfrm>
          <a:off x="1668780" y="1507202"/>
          <a:ext cx="1234440" cy="1234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Perspectives </a:t>
          </a:r>
        </a:p>
      </dsp:txBody>
      <dsp:txXfrm>
        <a:off x="1849560" y="1687982"/>
        <a:ext cx="872880" cy="872880"/>
      </dsp:txXfrm>
    </dsp:sp>
    <dsp:sp modelId="{0A87F05A-4D88-4148-8A0D-73C02A89E518}">
      <dsp:nvSpPr>
        <dsp:cNvPr id="0" name=""/>
        <dsp:cNvSpPr/>
      </dsp:nvSpPr>
      <dsp:spPr>
        <a:xfrm rot="12900000">
          <a:off x="842729" y="1280869"/>
          <a:ext cx="979547" cy="35181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179FA8-FE80-ED49-959D-54CF9DB3999B}">
      <dsp:nvSpPr>
        <dsp:cNvPr id="0" name=""/>
        <dsp:cNvSpPr/>
      </dsp:nvSpPr>
      <dsp:spPr>
        <a:xfrm>
          <a:off x="344945" y="706767"/>
          <a:ext cx="1172718" cy="93817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Three point</a:t>
          </a:r>
        </a:p>
      </dsp:txBody>
      <dsp:txXfrm>
        <a:off x="372423" y="734245"/>
        <a:ext cx="1117762" cy="883218"/>
      </dsp:txXfrm>
    </dsp:sp>
    <dsp:sp modelId="{06617301-C1CA-7349-B3D6-D727765718DF}">
      <dsp:nvSpPr>
        <dsp:cNvPr id="0" name=""/>
        <dsp:cNvSpPr/>
      </dsp:nvSpPr>
      <dsp:spPr>
        <a:xfrm rot="16200000">
          <a:off x="1796226" y="784510"/>
          <a:ext cx="979547" cy="351815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CFD41C-5737-564A-90D7-B16C878CEA52}">
      <dsp:nvSpPr>
        <dsp:cNvPr id="0" name=""/>
        <dsp:cNvSpPr/>
      </dsp:nvSpPr>
      <dsp:spPr>
        <a:xfrm>
          <a:off x="1699641" y="1557"/>
          <a:ext cx="1172718" cy="9381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Two point</a:t>
          </a:r>
        </a:p>
      </dsp:txBody>
      <dsp:txXfrm>
        <a:off x="1727119" y="29035"/>
        <a:ext cx="1117762" cy="883218"/>
      </dsp:txXfrm>
    </dsp:sp>
    <dsp:sp modelId="{96D53536-56A9-A042-8FA0-F0103755C25A}">
      <dsp:nvSpPr>
        <dsp:cNvPr id="0" name=""/>
        <dsp:cNvSpPr/>
      </dsp:nvSpPr>
      <dsp:spPr>
        <a:xfrm rot="19500000">
          <a:off x="2749722" y="1280869"/>
          <a:ext cx="979547" cy="35181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B4C3D-2F17-B143-91C4-B24B8E0CC0E3}">
      <dsp:nvSpPr>
        <dsp:cNvPr id="0" name=""/>
        <dsp:cNvSpPr/>
      </dsp:nvSpPr>
      <dsp:spPr>
        <a:xfrm>
          <a:off x="3054336" y="706767"/>
          <a:ext cx="1172718" cy="93817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One point</a:t>
          </a:r>
        </a:p>
      </dsp:txBody>
      <dsp:txXfrm>
        <a:off x="3081814" y="734245"/>
        <a:ext cx="1117762" cy="883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AD5D9-C199-48A9-907D-C68926ED5FA7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985F1-43CE-40AD-B9BD-FDE6461DD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69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1st Fire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Journey Begins - Leaving Our Coastal Home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Responding to the prophecy,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began a mass migration to the west. Guided by the sacred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shell of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Midewewin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Lodge, the people gathered at a promised turtle-shaped island (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Moniyak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 near present day Montreal.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continued their journey, following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to a resting place at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Kche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Nisajewen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(Niagara Falls). It was here that three related but distinct groups formed, the Ojibwe, Odawa and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Bodéwadmi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Joined through heritage and spirituality, each group served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Neshnabek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as a whole.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Neshnabel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will follow the sacred shell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Megis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...to the chosen ground (see homeland You will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know..he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chosen ground... when you come to a land where food grows on water. If you do not move you will be destroyed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Mshike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(Turtle)</a:t>
            </a:r>
          </a:p>
          <a:p>
            <a:pPr algn="l"/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turtle is a revered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spint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playing a role in ceremonies and our creation story. Here he symbolizes the beginning and end of our migration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D54BA-546D-42DE-A8BA-F0238A28E4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2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What's the difference</a:t>
            </a:r>
            <a:r>
              <a:rPr lang="en-US" baseline="0" dirty="0"/>
              <a:t> between the two pictures you see?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One is flat the other one is more 3D. </a:t>
            </a:r>
          </a:p>
          <a:p>
            <a:pPr marL="171450" indent="-171450">
              <a:buFont typeface="Arial"/>
              <a:buChar char="•"/>
            </a:pPr>
            <a:r>
              <a:rPr lang="en-US" sz="1200" b="0" i="0" kern="1200" dirty="0" err="1">
                <a:solidFill>
                  <a:schemeClr val="tx1"/>
                </a:solidFill>
                <a:effectLst/>
                <a:latin typeface="Calibri" pitchFamily="34" charset="0"/>
                <a:ea typeface="+mn-ea"/>
                <a:cs typeface="+mn-cs"/>
              </a:rPr>
              <a:t>Filippo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+mn-ea"/>
                <a:cs typeface="+mn-cs"/>
              </a:rPr>
              <a:t> Brunelleschi was an Italian designer and a key figure in architecture during the renaissance period, recognized to be the first modern engineer, planner and sole construction supervisor.</a:t>
            </a:r>
          </a:p>
          <a:p>
            <a:pPr marL="171450" indent="-171450">
              <a:buFont typeface="Arial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+mn-ea"/>
                <a:cs typeface="+mn-cs"/>
              </a:rPr>
              <a:t>He invented the technique called perspective drawing.</a:t>
            </a:r>
          </a:p>
          <a:p>
            <a:pPr marL="171450" indent="-171450">
              <a:buFont typeface="Arial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+mn-ea"/>
                <a:cs typeface="+mn-cs"/>
              </a:rPr>
              <a:t>The image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Calibri" pitchFamily="34" charset="0"/>
                <a:ea typeface="+mn-ea"/>
                <a:cs typeface="+mn-cs"/>
              </a:rPr>
              <a:t> that is more 3D was drawn after perspective drawing techniques were invented.</a:t>
            </a:r>
          </a:p>
          <a:p>
            <a:pPr marL="0" indent="0">
              <a:buFont typeface="Arial"/>
              <a:buNone/>
            </a:pPr>
            <a:endParaRPr lang="en-US" sz="1200" b="0" i="0" kern="1200" baseline="0" dirty="0">
              <a:solidFill>
                <a:schemeClr val="tx1"/>
              </a:solidFill>
              <a:effectLst/>
              <a:latin typeface="Calibri" pitchFamily="34" charset="0"/>
              <a:ea typeface="+mn-ea"/>
              <a:cs typeface="+mn-cs"/>
            </a:endParaRPr>
          </a:p>
          <a:p>
            <a:pPr marL="0" indent="0">
              <a:buFont typeface="Arial"/>
              <a:buNone/>
            </a:pP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Calibri" pitchFamily="34" charset="0"/>
                <a:ea typeface="+mn-ea"/>
                <a:cs typeface="+mn-cs"/>
              </a:rPr>
              <a:t>Images</a:t>
            </a:r>
          </a:p>
          <a:p>
            <a:pPr marL="171450" indent="-171450">
              <a:buFont typeface="Arial"/>
              <a:buChar char="•"/>
            </a:pP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Calibri" pitchFamily="34" charset="0"/>
                <a:ea typeface="+mn-ea"/>
                <a:cs typeface="+mn-cs"/>
              </a:rPr>
              <a:t>Left: Giorgio </a:t>
            </a:r>
            <a:r>
              <a:rPr lang="en-US" sz="1200" b="0" i="0" kern="1200" baseline="0" dirty="0" err="1">
                <a:solidFill>
                  <a:schemeClr val="tx1"/>
                </a:solidFill>
                <a:effectLst/>
                <a:latin typeface="Calibri" pitchFamily="34" charset="0"/>
                <a:ea typeface="+mn-ea"/>
                <a:cs typeface="+mn-cs"/>
              </a:rPr>
              <a:t>Vassari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Calibri" pitchFamily="34" charset="0"/>
                <a:ea typeface="+mn-ea"/>
                <a:cs typeface="+mn-cs"/>
              </a:rPr>
              <a:t> the Madonna and child surrounded around angles, 1280</a:t>
            </a:r>
          </a:p>
          <a:p>
            <a:pPr marL="171450" indent="-171450">
              <a:buFont typeface="Arial"/>
              <a:buChar char="•"/>
            </a:pP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Calibri" pitchFamily="34" charset="0"/>
                <a:ea typeface="+mn-ea"/>
                <a:cs typeface="+mn-cs"/>
              </a:rPr>
              <a:t>Right: Raphael the school of Athens, 1509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47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Parallel lines in plans,</a:t>
            </a:r>
            <a:r>
              <a:rPr lang="en-US" baseline="0" dirty="0"/>
              <a:t> axons and elevations.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912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Explain the differences in perspective types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Show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59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There</a:t>
            </a:r>
            <a:r>
              <a:rPr lang="en-US" baseline="0" dirty="0"/>
              <a:t> are 3 main perspective projection types.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Three point, two point and one point.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These lines are not parallel to each other. 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The difference is that the lines vanish at 3 points, 2 points and 1 point respectively (show how the lines vanish)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22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Examples of different </a:t>
            </a:r>
            <a:r>
              <a:rPr lang="en-US" baseline="0" dirty="0"/>
              <a:t>perspectives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Show how the lines converge at different vanishing points in the next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9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what kind of a perspective this 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23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Ask</a:t>
            </a:r>
            <a:r>
              <a:rPr lang="en-US" baseline="0" dirty="0"/>
              <a:t> what kind of a perspective this is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8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Ask</a:t>
            </a:r>
            <a:r>
              <a:rPr lang="en-US" baseline="0" dirty="0"/>
              <a:t> what kind of a perspective this is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08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Example of 1 point perspective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7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How to draw one point perspectives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Just join the corners of a 2d drawing to a single point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You get a 3D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9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Example of 1 point perspective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45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Name the elements of a one point perspective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7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How to draw a one point perspective</a:t>
            </a:r>
            <a:r>
              <a:rPr lang="en-US" baseline="0" dirty="0"/>
              <a:t> step by step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934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How to draw a one point perspective</a:t>
            </a:r>
            <a:r>
              <a:rPr lang="en-US" baseline="0" dirty="0"/>
              <a:t> step by step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09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How to draw a one point perspective</a:t>
            </a:r>
            <a:r>
              <a:rPr lang="en-US" baseline="0" dirty="0"/>
              <a:t> step by step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073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How to draw a one point perspective</a:t>
            </a:r>
            <a:r>
              <a:rPr lang="en-US" baseline="0" dirty="0"/>
              <a:t> step by step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61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How to draw a one point perspective</a:t>
            </a:r>
            <a:r>
              <a:rPr lang="en-US" baseline="0" dirty="0"/>
              <a:t> step by step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697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How to draw a one point perspective</a:t>
            </a:r>
            <a:r>
              <a:rPr lang="en-US" baseline="0" dirty="0"/>
              <a:t> step by step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9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How to draw a one point perspective</a:t>
            </a:r>
            <a:r>
              <a:rPr lang="en-US" baseline="0" dirty="0"/>
              <a:t> step by step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50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3CA98F-18BD-4F91-856F-0A8D7E91842C}" type="slidenum">
              <a:rPr lang="en-US"/>
              <a:pPr/>
              <a:t>22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Depending on</a:t>
            </a:r>
            <a:r>
              <a:rPr lang="en-US" baseline="0" dirty="0"/>
              <a:t> where the horizon line is, in effect where the vanishing point is you can see the difference in the one point perspectives in the example.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How lines</a:t>
            </a:r>
            <a:r>
              <a:rPr lang="en-US" baseline="0" dirty="0"/>
              <a:t> converge to construct a one point perspective of a indoor space.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/>
              <a:t>Show the lines vanishing at the door.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437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48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Example of 1 point perspective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7722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3704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Steps in constructing a 2 point.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646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Steps in constructing a 2 point.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855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Steps in constructing a 2 point.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526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Steps in constructing a 2 point.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602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Steps in constructing a 2 point.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Ask</a:t>
            </a:r>
            <a:r>
              <a:rPr lang="en-US" baseline="0" dirty="0"/>
              <a:t> the audience to follow by using a piece of paper and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812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EA8DB-CDA6-41BE-B660-E3E7CDB5E04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34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83D08-2B3B-4C61-A38A-E0690C79D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CB10D5-7A54-44D0-B5E0-57435CF27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8AD02-C3CF-4DA5-AA48-9FB1D01A5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88426-80A6-4866-B0DD-894E519AE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A92BF-EC52-4CEE-847A-DDEA20F6E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6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2D78B-CF82-4130-B98F-989F7740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B8D26-AA3A-4858-BE4C-C3144B23F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16159-C3DE-4D0B-AA3C-5518DDE20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48BFE-A9DD-420D-8F57-5656F8E12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3F352-123E-427C-9578-B4F3851D3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60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B866C-0990-4290-AE73-FF1F8F63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E7A42-31C0-4398-9EDB-73C5614A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DDE02-7C58-4058-8B69-D2BFE780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BF64A-ECFB-4DD0-B683-B1A69FC1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2F694-FF8A-4EBF-8EA4-FBFEA6FD2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90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34F60-A6EF-4139-9247-EDFE8E8EB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1CD79-F203-475D-B8C8-469A2CF1E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D21ED-DD52-4CA5-AB0A-8FFF5DCF5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B437E-0A21-4B9B-A9FC-35C9088FA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59A86-D0F4-4965-B0DD-745FEA4B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71A5D-430A-4FCE-A4A6-CB816B33E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0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621D3-D976-4F83-AF13-DBD2E115A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5C661-5E13-4B71-BE87-A998CA4BF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9006AB-CD25-4341-BE02-2C2AEC8AE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22F78-C41B-454E-B129-2649F7CDB7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DB4B31-F251-4FE2-B4A6-8652E260D4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FD482E-57C0-4970-ACD8-A99FD642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24B5E3-919F-4CC7-9089-754E59635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80E967-81BA-424C-86A2-21DDF2899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6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E3257-DDA3-471D-8974-3413D0028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9E620-ACFC-47F4-A001-72708639A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55CCF-5378-4AE4-B663-1E27099C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32B769-33F6-4FB9-AF5E-C26DBFB4F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97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DC0340-C05C-4DE2-B110-D5E634E7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0395F2-F36F-44D0-9F05-152CBC15E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85040-7BC5-4992-8A03-3B0621C5F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8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F4799-5510-46F4-8DD3-460E7F61C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E8436-52DA-4E77-9C9B-69C698BF0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BFA3F-A2CC-4C40-ADAD-A66150A5D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14DC0-D173-494D-A32D-B09331413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7CC56-A12E-482A-9554-65BE51BAE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66057-B0CA-4145-8935-9685D314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9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D55FB-AC0F-4D6E-A4AD-02127F11F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9B67B4-E9BB-41B5-BBE7-F1D2D85A65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0CDD3-ED03-454D-B807-B858D752A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18FBF-F463-4C8B-8878-651A5E28B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8EE1F-A8F4-4D15-810D-CBBCD8B4A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7639B-0F83-4F79-B782-54A50AE43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7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BEC5F-A426-4FCB-80F1-BF0CBAEE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62209-387D-4C4E-8F21-D8C4C4CAC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FF719-361E-4C31-BBC2-E15D09198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8B614-4885-47B9-9D81-81B62D7A8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4084E-4B4D-4703-813C-0E48BEB2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2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5348DA-2E15-4B4F-A781-AD453A1B8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CD212-EDA1-453E-A870-D5A4AC6B2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7D96D-EE0D-4F19-A453-D4DC2A72B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094F8-A3F0-4791-AD99-0933B5B2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A7D81-786B-4C96-96A0-639EBCF9F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37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59466C8B-780E-432F-BBBD-887CF869B2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6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047A90-7DDD-4570-AF8C-F4019A93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4EAE5-18BF-44A7-BEFC-8CC5DD326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6C695-3FC6-4CF4-9411-36FD52D68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3AC20-20FC-47DB-9068-E7B4B98274A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89E75-3371-493C-8635-3247848DEE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58467-8242-41D0-AA25-36BD33D32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471F2-1134-4B54-8CA6-63F514DD6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8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0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5.png"/><Relationship Id="rId5" Type="http://schemas.openxmlformats.org/officeDocument/2006/relationships/image" Target="../media/image12.gif"/><Relationship Id="rId10" Type="http://schemas.microsoft.com/office/2007/relationships/diagramDrawing" Target="../diagrams/drawing1.xml"/><Relationship Id="rId4" Type="http://schemas.openxmlformats.org/officeDocument/2006/relationships/image" Target="../media/image11.jpe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3.jp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5.png"/><Relationship Id="rId5" Type="http://schemas.openxmlformats.org/officeDocument/2006/relationships/diagramData" Target="../diagrams/data2.xml"/><Relationship Id="rId10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4C1080-D5BB-4905-B73C-D9BCC34838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58" y="2497274"/>
            <a:ext cx="2741977" cy="221221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A96646-00D4-4EFE-BC92-80A0AC62A670}"/>
              </a:ext>
            </a:extLst>
          </p:cNvPr>
          <p:cNvCxnSpPr>
            <a:cxnSpLocks/>
          </p:cNvCxnSpPr>
          <p:nvPr/>
        </p:nvCxnSpPr>
        <p:spPr>
          <a:xfrm>
            <a:off x="3761717" y="3936623"/>
            <a:ext cx="3254929" cy="0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9AA4857-A692-4049-9884-9793640DB372}"/>
              </a:ext>
            </a:extLst>
          </p:cNvPr>
          <p:cNvSpPr txBox="1"/>
          <p:nvPr/>
        </p:nvSpPr>
        <p:spPr>
          <a:xfrm>
            <a:off x="7786425" y="3664664"/>
            <a:ext cx="3934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555555"/>
                </a:solidFill>
                <a:effectLst/>
                <a:latin typeface="Montserrat" panose="00000500000000000000" pitchFamily="2" charset="0"/>
              </a:rPr>
              <a:t>01. Module One: Have only one God.</a:t>
            </a:r>
            <a:endParaRPr lang="en-US" sz="16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484110-2013-4420-94BA-8E73A7371C9E}"/>
              </a:ext>
            </a:extLst>
          </p:cNvPr>
          <p:cNvSpPr/>
          <p:nvPr/>
        </p:nvSpPr>
        <p:spPr>
          <a:xfrm>
            <a:off x="7016646" y="3514420"/>
            <a:ext cx="4704216" cy="84440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C1D264-23B1-4752-9BDC-2E16CC18FD58}"/>
              </a:ext>
            </a:extLst>
          </p:cNvPr>
          <p:cNvSpPr/>
          <p:nvPr/>
        </p:nvSpPr>
        <p:spPr>
          <a:xfrm>
            <a:off x="2516697" y="4152550"/>
            <a:ext cx="1686187" cy="582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1E4D794-91F7-415B-B2D4-D71E3098A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051" y="3611364"/>
            <a:ext cx="691373" cy="69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130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istory – CPN Cultural Heritage Center">
            <a:extLst>
              <a:ext uri="{FF2B5EF4-FFF2-40B4-BE49-F238E27FC236}">
                <a16:creationId xmlns:a16="http://schemas.microsoft.com/office/drawing/2014/main" id="{5687B225-B541-4F68-8772-EF708CB68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53" y="2177911"/>
            <a:ext cx="4484408" cy="320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nghouse | dwelling | Britannica">
            <a:extLst>
              <a:ext uri="{FF2B5EF4-FFF2-40B4-BE49-F238E27FC236}">
                <a16:creationId xmlns:a16="http://schemas.microsoft.com/office/drawing/2014/main" id="{EB6D3B17-ABDE-4A24-9EFF-31E3202DB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96" y="1810693"/>
            <a:ext cx="6331606" cy="37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039D47B-C37B-ED1B-C033-E6EF88BB6D1B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CDFEFD3-297A-9969-36AC-1FE8715388E7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78ABE4-038A-D29A-A470-ACB84288D914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E05AAD8B-8D0C-DB49-F986-27FC94E0E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93F2A8-0DC8-48D2-90C7-533A6C3B5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287" y="1767068"/>
            <a:ext cx="5618383" cy="3712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80E55-5555-4D74-92D0-5FD633012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827" y="1483482"/>
            <a:ext cx="5650302" cy="40863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316C58-3344-484D-A035-AF7044EFA07B}"/>
              </a:ext>
            </a:extLst>
          </p:cNvPr>
          <p:cNvSpPr txBox="1"/>
          <p:nvPr/>
        </p:nvSpPr>
        <p:spPr>
          <a:xfrm>
            <a:off x="2874525" y="5479326"/>
            <a:ext cx="1576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Isometric 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C8672E-6DA7-4F42-B426-77946F4F3BE6}"/>
              </a:ext>
            </a:extLst>
          </p:cNvPr>
          <p:cNvSpPr txBox="1"/>
          <p:nvPr/>
        </p:nvSpPr>
        <p:spPr>
          <a:xfrm>
            <a:off x="9047479" y="5479326"/>
            <a:ext cx="1778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Perspective View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A2F427-BBD8-4A88-859D-F316BEF4B48A}"/>
              </a:ext>
            </a:extLst>
          </p:cNvPr>
          <p:cNvCxnSpPr>
            <a:cxnSpLocks/>
          </p:cNvCxnSpPr>
          <p:nvPr/>
        </p:nvCxnSpPr>
        <p:spPr>
          <a:xfrm flipH="1" flipV="1">
            <a:off x="669956" y="2987645"/>
            <a:ext cx="3254075" cy="133991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7944501-6A83-4593-9F7C-C1891DD43058}"/>
              </a:ext>
            </a:extLst>
          </p:cNvPr>
          <p:cNvCxnSpPr>
            <a:cxnSpLocks/>
          </p:cNvCxnSpPr>
          <p:nvPr/>
        </p:nvCxnSpPr>
        <p:spPr>
          <a:xfrm flipH="1" flipV="1">
            <a:off x="372613" y="4067285"/>
            <a:ext cx="3254075" cy="133991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1C24752-2AD1-4614-9FB4-A1FBE704CED7}"/>
              </a:ext>
            </a:extLst>
          </p:cNvPr>
          <p:cNvCxnSpPr>
            <a:cxnSpLocks/>
          </p:cNvCxnSpPr>
          <p:nvPr/>
        </p:nvCxnSpPr>
        <p:spPr>
          <a:xfrm flipH="1" flipV="1">
            <a:off x="5023246" y="2725093"/>
            <a:ext cx="5149258" cy="159650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00FFC95-69AD-40A7-ACB5-A1EDA5ADD716}"/>
              </a:ext>
            </a:extLst>
          </p:cNvPr>
          <p:cNvCxnSpPr>
            <a:cxnSpLocks/>
          </p:cNvCxnSpPr>
          <p:nvPr/>
        </p:nvCxnSpPr>
        <p:spPr>
          <a:xfrm flipH="1" flipV="1">
            <a:off x="4300397" y="2281473"/>
            <a:ext cx="5223849" cy="312572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552BA47-3932-47D8-8512-F00ED2B69298}"/>
              </a:ext>
            </a:extLst>
          </p:cNvPr>
          <p:cNvCxnSpPr>
            <a:cxnSpLocks/>
          </p:cNvCxnSpPr>
          <p:nvPr/>
        </p:nvCxnSpPr>
        <p:spPr>
          <a:xfrm flipH="1" flipV="1">
            <a:off x="4451432" y="2616451"/>
            <a:ext cx="5588116" cy="121430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E201040-3980-8287-C17D-27C561981D69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341C6F8-FA3C-2B85-27F1-A4363BCB46B0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FE6ABCD-EB9C-AF1C-FDB4-AA8B4D97DDA6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8" name="Picture 17" descr="Icon&#10;&#10;Description automatically generated">
              <a:extLst>
                <a:ext uri="{FF2B5EF4-FFF2-40B4-BE49-F238E27FC236}">
                  <a16:creationId xmlns:a16="http://schemas.microsoft.com/office/drawing/2014/main" id="{270CB484-442F-42DA-A621-A3AC88979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251321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E6CC0A-1304-8CBE-9286-B1ECE6735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8244" y="1423554"/>
            <a:ext cx="6129535" cy="406284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7E70550-385F-4E0C-8361-97039071F070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1AEB888-C826-4C31-9746-6EBFB360C0AC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033EBAD-4683-4C74-8462-18BBF5808945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E3B64D71-86C8-47BE-B1CA-ACCD23AC3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BFDB9D4-4FC6-4B86-992F-093B9D3F45BE}"/>
              </a:ext>
            </a:extLst>
          </p:cNvPr>
          <p:cNvSpPr txBox="1"/>
          <p:nvPr/>
        </p:nvSpPr>
        <p:spPr>
          <a:xfrm>
            <a:off x="478835" y="5970880"/>
            <a:ext cx="4029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Parallel /Isometric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169098-8770-494E-AADE-B049B7E547AC}"/>
              </a:ext>
            </a:extLst>
          </p:cNvPr>
          <p:cNvSpPr txBox="1"/>
          <p:nvPr/>
        </p:nvSpPr>
        <p:spPr>
          <a:xfrm>
            <a:off x="7631048" y="6008156"/>
            <a:ext cx="3484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Perspective </a:t>
            </a:r>
          </a:p>
        </p:txBody>
      </p:sp>
      <p:pic>
        <p:nvPicPr>
          <p:cNvPr id="2056" name="Picture 8" descr="Teenage Mutant Ninja Turtles: Out of the Shadows System Requirements –  Gaming System Requirements">
            <a:extLst>
              <a:ext uri="{FF2B5EF4-FFF2-40B4-BE49-F238E27FC236}">
                <a16:creationId xmlns:a16="http://schemas.microsoft.com/office/drawing/2014/main" id="{0FABCDF8-2C29-484A-A429-ED1BD9F56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654" y="1397577"/>
            <a:ext cx="6539345" cy="406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78B467B-B07C-4379-A9A4-E69A85FDD081}"/>
              </a:ext>
            </a:extLst>
          </p:cNvPr>
          <p:cNvCxnSpPr>
            <a:cxnSpLocks/>
          </p:cNvCxnSpPr>
          <p:nvPr/>
        </p:nvCxnSpPr>
        <p:spPr>
          <a:xfrm flipH="1">
            <a:off x="-1063869" y="2831123"/>
            <a:ext cx="3993246" cy="204860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9C60D9-D3D5-4CDA-A249-4229DA28A565}"/>
              </a:ext>
            </a:extLst>
          </p:cNvPr>
          <p:cNvCxnSpPr>
            <a:cxnSpLocks/>
          </p:cNvCxnSpPr>
          <p:nvPr/>
        </p:nvCxnSpPr>
        <p:spPr>
          <a:xfrm flipH="1">
            <a:off x="1459523" y="2971800"/>
            <a:ext cx="3894893" cy="2238711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C10996D-5F37-4FBE-B9E4-80DD1B55F213}"/>
              </a:ext>
            </a:extLst>
          </p:cNvPr>
          <p:cNvCxnSpPr>
            <a:cxnSpLocks/>
          </p:cNvCxnSpPr>
          <p:nvPr/>
        </p:nvCxnSpPr>
        <p:spPr>
          <a:xfrm flipH="1">
            <a:off x="-860031" y="1780710"/>
            <a:ext cx="4055123" cy="2131221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ADF9D68-8F1B-479C-8666-F4EF960B79D9}"/>
              </a:ext>
            </a:extLst>
          </p:cNvPr>
          <p:cNvCxnSpPr/>
          <p:nvPr/>
        </p:nvCxnSpPr>
        <p:spPr>
          <a:xfrm>
            <a:off x="8094518" y="1558636"/>
            <a:ext cx="3938155" cy="5299364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ED14D49-9F01-4E7A-9743-5EDCE353A188}"/>
              </a:ext>
            </a:extLst>
          </p:cNvPr>
          <p:cNvCxnSpPr/>
          <p:nvPr/>
        </p:nvCxnSpPr>
        <p:spPr>
          <a:xfrm flipV="1">
            <a:off x="5271907" y="1517073"/>
            <a:ext cx="3372016" cy="219248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94E6223-F39C-4CC5-80AA-830349833AB0}"/>
              </a:ext>
            </a:extLst>
          </p:cNvPr>
          <p:cNvCxnSpPr/>
          <p:nvPr/>
        </p:nvCxnSpPr>
        <p:spPr>
          <a:xfrm flipH="1">
            <a:off x="4918236" y="1754334"/>
            <a:ext cx="3342537" cy="370608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E6165DC-EEFC-4C0D-A4AA-72F385A2E8E1}"/>
              </a:ext>
            </a:extLst>
          </p:cNvPr>
          <p:cNvCxnSpPr>
            <a:cxnSpLocks/>
          </p:cNvCxnSpPr>
          <p:nvPr/>
        </p:nvCxnSpPr>
        <p:spPr>
          <a:xfrm flipH="1">
            <a:off x="6605029" y="1427327"/>
            <a:ext cx="1787107" cy="4993639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62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728" y="3808464"/>
            <a:ext cx="2300749" cy="2300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7" name="TextBox 11"/>
          <p:cNvSpPr txBox="1">
            <a:spLocks noChangeArrowheads="1"/>
          </p:cNvSpPr>
          <p:nvPr/>
        </p:nvSpPr>
        <p:spPr bwMode="auto">
          <a:xfrm>
            <a:off x="5653088" y="1828800"/>
            <a:ext cx="1357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Two point</a:t>
            </a:r>
          </a:p>
        </p:txBody>
      </p:sp>
      <p:pic>
        <p:nvPicPr>
          <p:cNvPr id="17416" name="Picture 8" descr="draw two point perspectiv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7934" y="3856154"/>
            <a:ext cx="4731697" cy="1892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7" name="Picture 19" descr="http://www.homeschoolarts.com/perimages/3pta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0" y="2942665"/>
            <a:ext cx="3795197" cy="2843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5804601"/>
              </p:ext>
            </p:extLst>
          </p:nvPr>
        </p:nvGraphicFramePr>
        <p:xfrm>
          <a:off x="3810000" y="199465"/>
          <a:ext cx="4572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F3F119B-E421-45B3-83BC-461CD82E3CDE}"/>
              </a:ext>
            </a:extLst>
          </p:cNvPr>
          <p:cNvSpPr txBox="1"/>
          <p:nvPr/>
        </p:nvSpPr>
        <p:spPr>
          <a:xfrm>
            <a:off x="548779" y="6259477"/>
            <a:ext cx="286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Point Perspective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11C8F8-F0CD-49AB-943F-657CA7DA6884}"/>
              </a:ext>
            </a:extLst>
          </p:cNvPr>
          <p:cNvSpPr txBox="1"/>
          <p:nvPr/>
        </p:nvSpPr>
        <p:spPr>
          <a:xfrm>
            <a:off x="4643459" y="6259477"/>
            <a:ext cx="286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Point Perspective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25C1FA-8BCD-4F8A-AF6A-B0E90DADE63F}"/>
              </a:ext>
            </a:extLst>
          </p:cNvPr>
          <p:cNvSpPr txBox="1"/>
          <p:nvPr/>
        </p:nvSpPr>
        <p:spPr>
          <a:xfrm>
            <a:off x="9316551" y="6289203"/>
            <a:ext cx="286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Three Point Perspective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0D46763-75FE-D602-E273-344CD72E6D55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E6D1018-2392-61DC-72CA-02F39A389987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9ABDD73-5603-5BD0-7AEF-0F4AC263AC7B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3A47BC84-7003-F2A0-3316-C4E34F88A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6293964" y="4308050"/>
            <a:ext cx="37707" cy="9427"/>
          </a:xfrm>
          <a:prstGeom prst="line">
            <a:avLst/>
          </a:prstGeom>
          <a:ln w="31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C54F3F7A-3A6D-44B5-A717-C46ED0550F32}"/>
              </a:ext>
            </a:extLst>
          </p:cNvPr>
          <p:cNvGrpSpPr/>
          <p:nvPr/>
        </p:nvGrpSpPr>
        <p:grpSpPr>
          <a:xfrm>
            <a:off x="426615" y="2774752"/>
            <a:ext cx="2047637" cy="2856311"/>
            <a:chOff x="9282972" y="2171700"/>
            <a:chExt cx="2047637" cy="28563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3366F23-0995-4F56-8C97-B6785C449E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9" t="24614" r="33748" b="14070"/>
            <a:stretch/>
          </p:blipFill>
          <p:spPr>
            <a:xfrm>
              <a:off x="9447143" y="2666334"/>
              <a:ext cx="1764197" cy="2361677"/>
            </a:xfrm>
            <a:prstGeom prst="rect">
              <a:avLst/>
            </a:prstGeom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C8F8022-DBC9-442E-854B-0BAE782E77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61444" y="2171700"/>
              <a:ext cx="767797" cy="1971559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E0FDD68-97EF-4505-A551-2DD96F51D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78535" y="2171700"/>
              <a:ext cx="350706" cy="139907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DF4F886-EE99-4BE9-8E83-5110127D1406}"/>
                </a:ext>
              </a:extLst>
            </p:cNvPr>
            <p:cNvCxnSpPr>
              <a:cxnSpLocks/>
            </p:cNvCxnSpPr>
            <p:nvPr/>
          </p:nvCxnSpPr>
          <p:spPr>
            <a:xfrm>
              <a:off x="10342227" y="2172871"/>
              <a:ext cx="316207" cy="1397906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C3CFC04-9F37-491B-83E1-D30C2B6331B5}"/>
                </a:ext>
              </a:extLst>
            </p:cNvPr>
            <p:cNvCxnSpPr>
              <a:cxnSpLocks/>
            </p:cNvCxnSpPr>
            <p:nvPr/>
          </p:nvCxnSpPr>
          <p:spPr>
            <a:xfrm>
              <a:off x="10329241" y="2171700"/>
              <a:ext cx="729539" cy="1971559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9D8E314-A12A-4953-8846-710B06B900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82972" y="2171701"/>
              <a:ext cx="2047637" cy="2046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6A19850-DE56-44CE-88F4-13ECC23C427E}"/>
              </a:ext>
            </a:extLst>
          </p:cNvPr>
          <p:cNvGrpSpPr/>
          <p:nvPr/>
        </p:nvGrpSpPr>
        <p:grpSpPr>
          <a:xfrm>
            <a:off x="8382000" y="1253540"/>
            <a:ext cx="4441039" cy="4441499"/>
            <a:chOff x="6067" y="319027"/>
            <a:chExt cx="4441039" cy="4441499"/>
          </a:xfrm>
        </p:grpSpPr>
        <p:pic>
          <p:nvPicPr>
            <p:cNvPr id="18442" name="Picture 18441" descr="A black and white drawing of a house&#10;&#10;Description automatically generated with medium confidence">
              <a:extLst>
                <a:ext uri="{FF2B5EF4-FFF2-40B4-BE49-F238E27FC236}">
                  <a16:creationId xmlns:a16="http://schemas.microsoft.com/office/drawing/2014/main" id="{DE8F6D4B-E25B-46CE-A80D-70052DDA20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67" t="13188" r="18703" b="9275"/>
            <a:stretch/>
          </p:blipFill>
          <p:spPr>
            <a:xfrm>
              <a:off x="671305" y="2357058"/>
              <a:ext cx="2504937" cy="1988341"/>
            </a:xfrm>
            <a:prstGeom prst="rect">
              <a:avLst/>
            </a:prstGeom>
          </p:spPr>
        </p:pic>
        <p:cxnSp>
          <p:nvCxnSpPr>
            <p:cNvPr id="14" name="Straight Connector 13"/>
            <p:cNvCxnSpPr>
              <a:cxnSpLocks/>
            </p:cNvCxnSpPr>
            <p:nvPr/>
          </p:nvCxnSpPr>
          <p:spPr>
            <a:xfrm flipV="1">
              <a:off x="743846" y="803275"/>
              <a:ext cx="379808" cy="2904023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cxnSpLocks/>
            </p:cNvCxnSpPr>
            <p:nvPr/>
          </p:nvCxnSpPr>
          <p:spPr>
            <a:xfrm flipH="1" flipV="1">
              <a:off x="1780397" y="875893"/>
              <a:ext cx="165831" cy="2694884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cxnSpLocks/>
            </p:cNvCxnSpPr>
            <p:nvPr/>
          </p:nvCxnSpPr>
          <p:spPr>
            <a:xfrm>
              <a:off x="1836906" y="2696807"/>
              <a:ext cx="1947937" cy="1884514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cxnSpLocks/>
            </p:cNvCxnSpPr>
            <p:nvPr/>
          </p:nvCxnSpPr>
          <p:spPr>
            <a:xfrm>
              <a:off x="1937905" y="3611054"/>
              <a:ext cx="1846938" cy="97026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cxnSpLocks/>
            </p:cNvCxnSpPr>
            <p:nvPr/>
          </p:nvCxnSpPr>
          <p:spPr>
            <a:xfrm flipH="1">
              <a:off x="101185" y="2962312"/>
              <a:ext cx="1735721" cy="28143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cxnSpLocks/>
            </p:cNvCxnSpPr>
            <p:nvPr/>
          </p:nvCxnSpPr>
          <p:spPr>
            <a:xfrm flipH="1">
              <a:off x="101184" y="3611054"/>
              <a:ext cx="1791481" cy="165816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2752" y="33074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30083" y="439119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15221" y="31902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4D31970-4457-4880-BF7F-3155D47853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67" y="4542246"/>
              <a:ext cx="4441039" cy="3755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91" name="Diagram 90">
            <a:extLst>
              <a:ext uri="{FF2B5EF4-FFF2-40B4-BE49-F238E27FC236}">
                <a16:creationId xmlns:a16="http://schemas.microsoft.com/office/drawing/2014/main" id="{9D46A064-6FF3-4BD7-B4BE-2BDB6A6770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2403031"/>
              </p:ext>
            </p:extLst>
          </p:nvPr>
        </p:nvGraphicFramePr>
        <p:xfrm>
          <a:off x="3810000" y="155221"/>
          <a:ext cx="4572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C79BB8FF-D0DD-4575-A957-50C5794EC621}"/>
              </a:ext>
            </a:extLst>
          </p:cNvPr>
          <p:cNvGrpSpPr/>
          <p:nvPr/>
        </p:nvGrpSpPr>
        <p:grpSpPr>
          <a:xfrm>
            <a:off x="2705689" y="3679842"/>
            <a:ext cx="6171110" cy="1798214"/>
            <a:chOff x="3428433" y="2592980"/>
            <a:chExt cx="6171110" cy="179821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299A9CF-3186-4611-8A36-ADEDE7D6CF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46" t="-3653" r="11782" b="55649"/>
            <a:stretch/>
          </p:blipFill>
          <p:spPr>
            <a:xfrm>
              <a:off x="4419535" y="2592980"/>
              <a:ext cx="3748857" cy="1798214"/>
            </a:xfrm>
            <a:prstGeom prst="rect">
              <a:avLst/>
            </a:prstGeom>
          </p:spPr>
        </p:pic>
        <p:cxnSp>
          <p:nvCxnSpPr>
            <p:cNvPr id="5" name="Straight Connector 4"/>
            <p:cNvCxnSpPr>
              <a:cxnSpLocks/>
            </p:cNvCxnSpPr>
            <p:nvPr/>
          </p:nvCxnSpPr>
          <p:spPr>
            <a:xfrm flipV="1">
              <a:off x="5362161" y="3351228"/>
              <a:ext cx="3999018" cy="460409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cxnSpLocks/>
            </p:cNvCxnSpPr>
            <p:nvPr/>
          </p:nvCxnSpPr>
          <p:spPr>
            <a:xfrm flipV="1">
              <a:off x="5362161" y="3515693"/>
              <a:ext cx="4084982" cy="757591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cxnSpLocks/>
            </p:cNvCxnSpPr>
            <p:nvPr/>
          </p:nvCxnSpPr>
          <p:spPr>
            <a:xfrm flipH="1" flipV="1">
              <a:off x="3546905" y="3776870"/>
              <a:ext cx="1800403" cy="49641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cxnSpLocks/>
            </p:cNvCxnSpPr>
            <p:nvPr/>
          </p:nvCxnSpPr>
          <p:spPr>
            <a:xfrm flipH="1" flipV="1">
              <a:off x="3552451" y="3611054"/>
              <a:ext cx="1794858" cy="16581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4613234-7744-4549-85E5-3907D6706A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8433" y="3242243"/>
              <a:ext cx="6171110" cy="5761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317CA3D-B891-4932-83D8-E867D95F42CE}"/>
              </a:ext>
            </a:extLst>
          </p:cNvPr>
          <p:cNvSpPr txBox="1"/>
          <p:nvPr/>
        </p:nvSpPr>
        <p:spPr>
          <a:xfrm>
            <a:off x="548779" y="6259477"/>
            <a:ext cx="286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Point Perspective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7AA511C-D003-4D4B-8F49-268CEE8B2701}"/>
              </a:ext>
            </a:extLst>
          </p:cNvPr>
          <p:cNvSpPr txBox="1"/>
          <p:nvPr/>
        </p:nvSpPr>
        <p:spPr>
          <a:xfrm>
            <a:off x="4643459" y="6259477"/>
            <a:ext cx="286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Point Perspective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B49413-E41F-4814-ABE8-F945D07798E8}"/>
              </a:ext>
            </a:extLst>
          </p:cNvPr>
          <p:cNvSpPr txBox="1"/>
          <p:nvPr/>
        </p:nvSpPr>
        <p:spPr>
          <a:xfrm>
            <a:off x="9316551" y="6289203"/>
            <a:ext cx="286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Three Point Perspective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12B9CFD-9E73-31D5-3813-C68220423552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800252-7016-E8F1-9F10-780B1B401FDB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D6312A-8191-80B3-E0F9-710E8E31595B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7" name="Picture 16" descr="Icon&#10;&#10;Description automatically generated">
              <a:extLst>
                <a:ext uri="{FF2B5EF4-FFF2-40B4-BE49-F238E27FC236}">
                  <a16:creationId xmlns:a16="http://schemas.microsoft.com/office/drawing/2014/main" id="{B6E60668-F42B-DC37-CD40-9786C6D3F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1">
            <a:extLst>
              <a:ext uri="{FF2B5EF4-FFF2-40B4-BE49-F238E27FC236}">
                <a16:creationId xmlns:a16="http://schemas.microsoft.com/office/drawing/2014/main" id="{34931BBD-BFA7-3F04-8EA6-9D785B8BE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8467" y="1068737"/>
            <a:ext cx="3665232" cy="445819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6AA3144-6769-6563-5730-85D185877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970" y="3597031"/>
            <a:ext cx="5028829" cy="30630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4CB7F4-03B4-5BC2-7521-0965556FE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805" y="109115"/>
            <a:ext cx="4985994" cy="338033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0FCA974-D696-476C-A055-F8F751C6F90E}"/>
              </a:ext>
            </a:extLst>
          </p:cNvPr>
          <p:cNvCxnSpPr>
            <a:cxnSpLocks/>
          </p:cNvCxnSpPr>
          <p:nvPr/>
        </p:nvCxnSpPr>
        <p:spPr>
          <a:xfrm flipH="1">
            <a:off x="2850438" y="-119603"/>
            <a:ext cx="1410214" cy="203386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FA5BFD-1F64-43CC-80F6-8D5C75B59D0A}"/>
              </a:ext>
            </a:extLst>
          </p:cNvPr>
          <p:cNvCxnSpPr>
            <a:cxnSpLocks/>
          </p:cNvCxnSpPr>
          <p:nvPr/>
        </p:nvCxnSpPr>
        <p:spPr>
          <a:xfrm flipH="1">
            <a:off x="2850438" y="225153"/>
            <a:ext cx="2585968" cy="169641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FB3D54-A0B2-40FC-B948-55CBA2197446}"/>
              </a:ext>
            </a:extLst>
          </p:cNvPr>
          <p:cNvCxnSpPr>
            <a:cxnSpLocks/>
          </p:cNvCxnSpPr>
          <p:nvPr/>
        </p:nvCxnSpPr>
        <p:spPr>
          <a:xfrm>
            <a:off x="1191596" y="-11042"/>
            <a:ext cx="1698689" cy="197008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1AA7CF1-B85E-483B-97C9-71AC8D52B834}"/>
              </a:ext>
            </a:extLst>
          </p:cNvPr>
          <p:cNvCxnSpPr>
            <a:cxnSpLocks/>
          </p:cNvCxnSpPr>
          <p:nvPr/>
        </p:nvCxnSpPr>
        <p:spPr>
          <a:xfrm>
            <a:off x="-723693" y="-3736"/>
            <a:ext cx="3609862" cy="192530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24263BE-B2C7-426C-B304-8C87C02A7409}"/>
              </a:ext>
            </a:extLst>
          </p:cNvPr>
          <p:cNvCxnSpPr>
            <a:cxnSpLocks/>
          </p:cNvCxnSpPr>
          <p:nvPr/>
        </p:nvCxnSpPr>
        <p:spPr>
          <a:xfrm flipV="1">
            <a:off x="1407384" y="1921590"/>
            <a:ext cx="1451803" cy="16807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CD0E509-97F4-47B8-956C-55853331F297}"/>
              </a:ext>
            </a:extLst>
          </p:cNvPr>
          <p:cNvCxnSpPr>
            <a:cxnSpLocks/>
          </p:cNvCxnSpPr>
          <p:nvPr/>
        </p:nvCxnSpPr>
        <p:spPr>
          <a:xfrm flipH="1" flipV="1">
            <a:off x="2850438" y="1906959"/>
            <a:ext cx="2485387" cy="145648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087F0D6-5833-4382-8317-18034CBAB456}"/>
              </a:ext>
            </a:extLst>
          </p:cNvPr>
          <p:cNvCxnSpPr>
            <a:cxnSpLocks/>
          </p:cNvCxnSpPr>
          <p:nvPr/>
        </p:nvCxnSpPr>
        <p:spPr>
          <a:xfrm>
            <a:off x="399019" y="1914265"/>
            <a:ext cx="46863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F878281-B391-4D99-B280-C3B46E42D1C5}"/>
              </a:ext>
            </a:extLst>
          </p:cNvPr>
          <p:cNvCxnSpPr>
            <a:cxnSpLocks/>
          </p:cNvCxnSpPr>
          <p:nvPr/>
        </p:nvCxnSpPr>
        <p:spPr>
          <a:xfrm>
            <a:off x="7919835" y="2890630"/>
            <a:ext cx="427216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396F669-943E-471E-A127-CA44E9A07FB4}"/>
              </a:ext>
            </a:extLst>
          </p:cNvPr>
          <p:cNvCxnSpPr>
            <a:cxnSpLocks/>
          </p:cNvCxnSpPr>
          <p:nvPr/>
        </p:nvCxnSpPr>
        <p:spPr>
          <a:xfrm flipH="1">
            <a:off x="7815254" y="1140521"/>
            <a:ext cx="1499710" cy="376507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1F4C336-69DF-4A44-812A-D99049F6F776}"/>
              </a:ext>
            </a:extLst>
          </p:cNvPr>
          <p:cNvCxnSpPr>
            <a:cxnSpLocks/>
          </p:cNvCxnSpPr>
          <p:nvPr/>
        </p:nvCxnSpPr>
        <p:spPr>
          <a:xfrm flipH="1" flipV="1">
            <a:off x="9742482" y="1338564"/>
            <a:ext cx="2427888" cy="138314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654F8AD-BA76-4E15-A721-BB2338321916}"/>
              </a:ext>
            </a:extLst>
          </p:cNvPr>
          <p:cNvCxnSpPr>
            <a:cxnSpLocks/>
          </p:cNvCxnSpPr>
          <p:nvPr/>
        </p:nvCxnSpPr>
        <p:spPr>
          <a:xfrm flipH="1" flipV="1">
            <a:off x="7055046" y="3363442"/>
            <a:ext cx="1957898" cy="21171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924E6F2-78D1-4462-9B26-08F2CB8A255F}"/>
              </a:ext>
            </a:extLst>
          </p:cNvPr>
          <p:cNvCxnSpPr>
            <a:cxnSpLocks/>
          </p:cNvCxnSpPr>
          <p:nvPr/>
        </p:nvCxnSpPr>
        <p:spPr>
          <a:xfrm flipH="1">
            <a:off x="9076677" y="4905597"/>
            <a:ext cx="3115323" cy="57494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18B1AE0-77EA-405D-8DB2-DEC8A9FD5F8B}"/>
              </a:ext>
            </a:extLst>
          </p:cNvPr>
          <p:cNvCxnSpPr>
            <a:cxnSpLocks/>
          </p:cNvCxnSpPr>
          <p:nvPr/>
        </p:nvCxnSpPr>
        <p:spPr>
          <a:xfrm flipH="1">
            <a:off x="7605860" y="3149623"/>
            <a:ext cx="1552207" cy="168679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650D7E8-279C-4BAE-9DC3-8A73BF50C1EE}"/>
              </a:ext>
            </a:extLst>
          </p:cNvPr>
          <p:cNvCxnSpPr>
            <a:cxnSpLocks/>
          </p:cNvCxnSpPr>
          <p:nvPr/>
        </p:nvCxnSpPr>
        <p:spPr>
          <a:xfrm>
            <a:off x="9148527" y="3343373"/>
            <a:ext cx="3710985" cy="62399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C969D06-5EC7-4646-A0FD-F4473BEAB19A}"/>
              </a:ext>
            </a:extLst>
          </p:cNvPr>
          <p:cNvCxnSpPr>
            <a:cxnSpLocks/>
          </p:cNvCxnSpPr>
          <p:nvPr/>
        </p:nvCxnSpPr>
        <p:spPr>
          <a:xfrm>
            <a:off x="-1592239" y="5232126"/>
            <a:ext cx="8737974" cy="3424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40028C4-9C3F-42B1-8EC6-A6B39ED761F6}"/>
              </a:ext>
            </a:extLst>
          </p:cNvPr>
          <p:cNvCxnSpPr>
            <a:cxnSpLocks/>
          </p:cNvCxnSpPr>
          <p:nvPr/>
        </p:nvCxnSpPr>
        <p:spPr>
          <a:xfrm flipH="1">
            <a:off x="-1449828" y="4084657"/>
            <a:ext cx="4429628" cy="113607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E82B9800-2C7A-4CFD-A7BE-EB6E0BEC1FCD}"/>
              </a:ext>
            </a:extLst>
          </p:cNvPr>
          <p:cNvCxnSpPr>
            <a:cxnSpLocks/>
          </p:cNvCxnSpPr>
          <p:nvPr/>
        </p:nvCxnSpPr>
        <p:spPr>
          <a:xfrm flipH="1">
            <a:off x="-1449828" y="4551332"/>
            <a:ext cx="4324374" cy="68079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0A3EC89-A843-4D44-8153-5FB52906A137}"/>
              </a:ext>
            </a:extLst>
          </p:cNvPr>
          <p:cNvCxnSpPr>
            <a:cxnSpLocks/>
          </p:cNvCxnSpPr>
          <p:nvPr/>
        </p:nvCxnSpPr>
        <p:spPr>
          <a:xfrm flipH="1" flipV="1">
            <a:off x="3026432" y="4385501"/>
            <a:ext cx="3791127" cy="90909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24E1E9E-A39E-48F7-992D-A50410590175}"/>
              </a:ext>
            </a:extLst>
          </p:cNvPr>
          <p:cNvCxnSpPr>
            <a:cxnSpLocks/>
          </p:cNvCxnSpPr>
          <p:nvPr/>
        </p:nvCxnSpPr>
        <p:spPr>
          <a:xfrm flipH="1">
            <a:off x="3011606" y="5220733"/>
            <a:ext cx="4016991" cy="46128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F039982-472D-42D6-8564-152AD390CCC9}"/>
              </a:ext>
            </a:extLst>
          </p:cNvPr>
          <p:cNvCxnSpPr>
            <a:cxnSpLocks/>
          </p:cNvCxnSpPr>
          <p:nvPr/>
        </p:nvCxnSpPr>
        <p:spPr>
          <a:xfrm flipH="1" flipV="1">
            <a:off x="-1449828" y="5243519"/>
            <a:ext cx="4384448" cy="4343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A25A5963-33D7-459F-92EA-3202E022B69D}"/>
              </a:ext>
            </a:extLst>
          </p:cNvPr>
          <p:cNvCxnSpPr>
            <a:cxnSpLocks/>
          </p:cNvCxnSpPr>
          <p:nvPr/>
        </p:nvCxnSpPr>
        <p:spPr>
          <a:xfrm flipV="1">
            <a:off x="8999035" y="-426810"/>
            <a:ext cx="403813" cy="595067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E6AAE3AC-B030-422C-B779-9B25477718AA}"/>
              </a:ext>
            </a:extLst>
          </p:cNvPr>
          <p:cNvCxnSpPr>
            <a:cxnSpLocks/>
          </p:cNvCxnSpPr>
          <p:nvPr/>
        </p:nvCxnSpPr>
        <p:spPr>
          <a:xfrm flipH="1" flipV="1">
            <a:off x="9964747" y="-298938"/>
            <a:ext cx="1450839" cy="423552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1A5C53A-23D8-4EDF-8DBC-9D5EE94D3470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186B8098-86A2-4DC2-9142-EBEAE1090574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F76284A-2CCE-42B8-B647-AD0D5496CE01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33" name="Picture 32" descr="Icon&#10;&#10;Description automatically generated">
              <a:extLst>
                <a:ext uri="{FF2B5EF4-FFF2-40B4-BE49-F238E27FC236}">
                  <a16:creationId xmlns:a16="http://schemas.microsoft.com/office/drawing/2014/main" id="{0D1DB282-FE2C-47D6-8326-F6035E5A7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4C843BA-020A-EADD-5501-0FDD5A2D6520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139AB76-A128-2183-0843-08868264B8C1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238852-320D-1D6F-759F-8599CFB9C570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467BFB60-7475-6415-09C9-FCC7A8ACE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967EEDB-0318-0B51-8AD6-BC3B919CD6B7}"/>
              </a:ext>
            </a:extLst>
          </p:cNvPr>
          <p:cNvCxnSpPr>
            <a:cxnSpLocks/>
          </p:cNvCxnSpPr>
          <p:nvPr/>
        </p:nvCxnSpPr>
        <p:spPr>
          <a:xfrm flipH="1" flipV="1">
            <a:off x="2999983" y="4256555"/>
            <a:ext cx="3817576" cy="103804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The Last Supper</a:t>
            </a:r>
            <a:br>
              <a:rPr lang="en-US" sz="3400" dirty="0"/>
            </a:br>
            <a:r>
              <a:rPr lang="en-US" sz="3400" dirty="0"/>
              <a:t>Leonardo da Vinci</a:t>
            </a:r>
          </a:p>
        </p:txBody>
      </p:sp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4191000" y="3124200"/>
            <a:ext cx="3810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>
                <a:solidFill>
                  <a:schemeClr val="bg1"/>
                </a:solidFill>
                <a:latin typeface="Calibri" pitchFamily="34" charset="0"/>
              </a:rPr>
              <a:t>Two Point Perspective</a:t>
            </a:r>
          </a:p>
        </p:txBody>
      </p:sp>
      <p:pic>
        <p:nvPicPr>
          <p:cNvPr id="25603" name="Picture 7" descr="lastsup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133600"/>
            <a:ext cx="6248400" cy="358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086100" y="5791200"/>
            <a:ext cx="6019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Calibri" pitchFamily="34" charset="0"/>
              </a:rPr>
              <a:t>One-Point Perspective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81E346-2022-4911-8AF7-EA489B23C2AC}"/>
              </a:ext>
            </a:extLst>
          </p:cNvPr>
          <p:cNvCxnSpPr>
            <a:cxnSpLocks/>
          </p:cNvCxnSpPr>
          <p:nvPr/>
        </p:nvCxnSpPr>
        <p:spPr>
          <a:xfrm flipV="1">
            <a:off x="6178002" y="1341784"/>
            <a:ext cx="5175798" cy="260978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7E8178-E3E1-4CFB-8A63-4C13D66B6BD4}"/>
              </a:ext>
            </a:extLst>
          </p:cNvPr>
          <p:cNvCxnSpPr>
            <a:cxnSpLocks/>
          </p:cNvCxnSpPr>
          <p:nvPr/>
        </p:nvCxnSpPr>
        <p:spPr>
          <a:xfrm flipH="1" flipV="1">
            <a:off x="1908316" y="1838740"/>
            <a:ext cx="4269686" cy="211283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1DB862-60F0-4482-ADBF-1B971204B88B}"/>
              </a:ext>
            </a:extLst>
          </p:cNvPr>
          <p:cNvCxnSpPr>
            <a:cxnSpLocks/>
          </p:cNvCxnSpPr>
          <p:nvPr/>
        </p:nvCxnSpPr>
        <p:spPr>
          <a:xfrm>
            <a:off x="6178002" y="3951570"/>
            <a:ext cx="4105683" cy="188357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F1FA2B-6F0B-4CAC-B8DD-3A8790B3D9F4}"/>
              </a:ext>
            </a:extLst>
          </p:cNvPr>
          <p:cNvCxnSpPr>
            <a:cxnSpLocks/>
          </p:cNvCxnSpPr>
          <p:nvPr/>
        </p:nvCxnSpPr>
        <p:spPr>
          <a:xfrm flipH="1">
            <a:off x="1908316" y="3951570"/>
            <a:ext cx="4269686" cy="181797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E3435F-2868-4517-A135-45D17C97775E}"/>
              </a:ext>
            </a:extLst>
          </p:cNvPr>
          <p:cNvCxnSpPr>
            <a:cxnSpLocks/>
          </p:cNvCxnSpPr>
          <p:nvPr/>
        </p:nvCxnSpPr>
        <p:spPr>
          <a:xfrm>
            <a:off x="3652630" y="1671948"/>
            <a:ext cx="2525372" cy="226879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0C88D52-2438-48C6-BEFB-D76287C9FB63}"/>
              </a:ext>
            </a:extLst>
          </p:cNvPr>
          <p:cNvCxnSpPr>
            <a:cxnSpLocks/>
          </p:cNvCxnSpPr>
          <p:nvPr/>
        </p:nvCxnSpPr>
        <p:spPr>
          <a:xfrm flipH="1">
            <a:off x="6178002" y="1468028"/>
            <a:ext cx="2587899" cy="247271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68A3FB9-FAF1-4016-B0FF-6F8A77ADBC7C}"/>
              </a:ext>
            </a:extLst>
          </p:cNvPr>
          <p:cNvCxnSpPr>
            <a:cxnSpLocks/>
          </p:cNvCxnSpPr>
          <p:nvPr/>
        </p:nvCxnSpPr>
        <p:spPr>
          <a:xfrm>
            <a:off x="4508422" y="1690688"/>
            <a:ext cx="1669580" cy="223440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EA7B9EA-B432-4A87-9666-C655D8839E3A}"/>
              </a:ext>
            </a:extLst>
          </p:cNvPr>
          <p:cNvCxnSpPr>
            <a:cxnSpLocks/>
          </p:cNvCxnSpPr>
          <p:nvPr/>
        </p:nvCxnSpPr>
        <p:spPr>
          <a:xfrm flipH="1">
            <a:off x="6191367" y="1720180"/>
            <a:ext cx="1490341" cy="220491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988F481-9DD7-4B40-ACE3-D98C792035E7}"/>
              </a:ext>
            </a:extLst>
          </p:cNvPr>
          <p:cNvCxnSpPr>
            <a:cxnSpLocks/>
          </p:cNvCxnSpPr>
          <p:nvPr/>
        </p:nvCxnSpPr>
        <p:spPr>
          <a:xfrm flipV="1">
            <a:off x="1972690" y="3940740"/>
            <a:ext cx="8113560" cy="1083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1ACCDC3-28E6-4FF5-B9FA-1B44D9BDC84E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B581DC9-6755-4C7E-9854-30F95556B27E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BD4CEC-71E9-41B6-B0F8-C45A49C3717E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9" name="Picture 18" descr="Icon&#10;&#10;Description automatically generated">
              <a:extLst>
                <a:ext uri="{FF2B5EF4-FFF2-40B4-BE49-F238E27FC236}">
                  <a16:creationId xmlns:a16="http://schemas.microsoft.com/office/drawing/2014/main" id="{2131EF30-834C-4B36-91B2-1C8091960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D6091B5-D82B-0668-D701-81D312117E19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BA218FB3-38F6-2FDF-CA90-363B2410BDD4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0B37E73-E406-C430-D7A4-C714700E8C62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5" name="Picture 4" descr="Icon&#10;&#10;Description automatically generated">
              <a:extLst>
                <a:ext uri="{FF2B5EF4-FFF2-40B4-BE49-F238E27FC236}">
                  <a16:creationId xmlns:a16="http://schemas.microsoft.com/office/drawing/2014/main" id="{C0790492-DF7E-43D6-BF49-A95D23DC5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Lane With Poplar Trees </a:t>
            </a:r>
            <a:br>
              <a:rPr lang="en-US" sz="3400" dirty="0"/>
            </a:br>
            <a:r>
              <a:rPr lang="en-US" sz="3400" dirty="0"/>
              <a:t>Vincent Van Gogh</a:t>
            </a:r>
          </a:p>
        </p:txBody>
      </p:sp>
      <p:pic>
        <p:nvPicPr>
          <p:cNvPr id="26626" name="Picture 5" descr="poplar_tre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4666" y="1594202"/>
            <a:ext cx="3702671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8325555" y="3948289"/>
            <a:ext cx="18288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latin typeface="Calibri" pitchFamily="34" charset="0"/>
              </a:rPr>
              <a:t>One-Point </a:t>
            </a: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 pitchFamily="34" charset="0"/>
              </a:rPr>
              <a:t>Perspective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E6911C4-0C10-4CB0-A287-1C5D2B8742BF}"/>
              </a:ext>
            </a:extLst>
          </p:cNvPr>
          <p:cNvCxnSpPr>
            <a:cxnSpLocks/>
          </p:cNvCxnSpPr>
          <p:nvPr/>
        </p:nvCxnSpPr>
        <p:spPr>
          <a:xfrm>
            <a:off x="3815541" y="5139135"/>
            <a:ext cx="46863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E9B9E1-79B9-4866-813B-E40F12C53CE2}"/>
              </a:ext>
            </a:extLst>
          </p:cNvPr>
          <p:cNvCxnSpPr>
            <a:cxnSpLocks/>
          </p:cNvCxnSpPr>
          <p:nvPr/>
        </p:nvCxnSpPr>
        <p:spPr>
          <a:xfrm flipH="1">
            <a:off x="3954664" y="5139135"/>
            <a:ext cx="2302247" cy="121060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2F0867A-FADB-4290-9C1C-EE7D9056E20A}"/>
              </a:ext>
            </a:extLst>
          </p:cNvPr>
          <p:cNvCxnSpPr>
            <a:cxnSpLocks/>
          </p:cNvCxnSpPr>
          <p:nvPr/>
        </p:nvCxnSpPr>
        <p:spPr>
          <a:xfrm>
            <a:off x="6256911" y="5139135"/>
            <a:ext cx="2005180" cy="102494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AE5334-57CF-4254-8E40-62E27CDC19AE}"/>
              </a:ext>
            </a:extLst>
          </p:cNvPr>
          <p:cNvCxnSpPr>
            <a:cxnSpLocks/>
          </p:cNvCxnSpPr>
          <p:nvPr/>
        </p:nvCxnSpPr>
        <p:spPr>
          <a:xfrm flipH="1" flipV="1">
            <a:off x="5662782" y="1718865"/>
            <a:ext cx="594129" cy="342027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9CFCC54-3031-4912-AA85-FF8A67C5CBF3}"/>
              </a:ext>
            </a:extLst>
          </p:cNvPr>
          <p:cNvCxnSpPr>
            <a:cxnSpLocks/>
          </p:cNvCxnSpPr>
          <p:nvPr/>
        </p:nvCxnSpPr>
        <p:spPr>
          <a:xfrm flipV="1">
            <a:off x="6256911" y="1690689"/>
            <a:ext cx="673034" cy="344844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1F9A74-850A-4AFE-B4A3-1AD8970C025E}"/>
              </a:ext>
            </a:extLst>
          </p:cNvPr>
          <p:cNvCxnSpPr>
            <a:cxnSpLocks/>
          </p:cNvCxnSpPr>
          <p:nvPr/>
        </p:nvCxnSpPr>
        <p:spPr>
          <a:xfrm flipH="1">
            <a:off x="3929912" y="5139134"/>
            <a:ext cx="2326999" cy="51247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3983D78-C555-4F56-B91B-6D195B1F432C}"/>
              </a:ext>
            </a:extLst>
          </p:cNvPr>
          <p:cNvCxnSpPr>
            <a:cxnSpLocks/>
          </p:cNvCxnSpPr>
          <p:nvPr/>
        </p:nvCxnSpPr>
        <p:spPr>
          <a:xfrm flipH="1" flipV="1">
            <a:off x="6256911" y="5139134"/>
            <a:ext cx="874415" cy="14794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6CD6DA8-EBDC-430B-AEB9-680D3CD57CDB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1D41EF3-428D-4C2A-83E7-A962FDB69C26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8B6762-1D1E-4FA8-9054-5F7CFA1018CE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7" name="Picture 16" descr="Icon&#10;&#10;Description automatically generated">
              <a:extLst>
                <a:ext uri="{FF2B5EF4-FFF2-40B4-BE49-F238E27FC236}">
                  <a16:creationId xmlns:a16="http://schemas.microsoft.com/office/drawing/2014/main" id="{C32707A6-E74B-4662-98E2-543F24848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82B46AB-4445-B293-2802-E61682895CBD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24DB175-5F0C-DE4D-F57C-A0D46BCBEA6E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FDC7A66-A689-B656-A52F-ECC1042492DB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0D4135A8-9965-5907-DF4B-AD8700D8D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sz="3400" dirty="0"/>
              <a:t>Ascending and Descending </a:t>
            </a:r>
            <a:br>
              <a:rPr lang="en-US" sz="3400" dirty="0"/>
            </a:br>
            <a:r>
              <a:rPr lang="en-US" sz="3400" dirty="0"/>
              <a:t>M.C. Escher</a:t>
            </a:r>
          </a:p>
        </p:txBody>
      </p:sp>
      <p:pic>
        <p:nvPicPr>
          <p:cNvPr id="27650" name="Picture 5" descr="escher_ascend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0164" y="1371600"/>
            <a:ext cx="431323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8554234" y="5118105"/>
            <a:ext cx="18288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latin typeface="Calibri" pitchFamily="34" charset="0"/>
              </a:rPr>
              <a:t>Three-Point </a:t>
            </a: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 pitchFamily="34" charset="0"/>
              </a:rPr>
              <a:t>Perspective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0F7909-684C-4D27-A8A9-B848E4E1D87D}"/>
              </a:ext>
            </a:extLst>
          </p:cNvPr>
          <p:cNvCxnSpPr>
            <a:cxnSpLocks/>
          </p:cNvCxnSpPr>
          <p:nvPr/>
        </p:nvCxnSpPr>
        <p:spPr>
          <a:xfrm flipH="1">
            <a:off x="6063576" y="365125"/>
            <a:ext cx="2956397" cy="441370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B70142-87C5-4688-B5E5-45CBF9180443}"/>
              </a:ext>
            </a:extLst>
          </p:cNvPr>
          <p:cNvCxnSpPr>
            <a:cxnSpLocks/>
          </p:cNvCxnSpPr>
          <p:nvPr/>
        </p:nvCxnSpPr>
        <p:spPr>
          <a:xfrm flipH="1">
            <a:off x="7772401" y="365125"/>
            <a:ext cx="1530484" cy="427496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ACEB76-86E4-4FF7-A0FE-359B3B5AE1F8}"/>
              </a:ext>
            </a:extLst>
          </p:cNvPr>
          <p:cNvCxnSpPr>
            <a:cxnSpLocks/>
          </p:cNvCxnSpPr>
          <p:nvPr/>
        </p:nvCxnSpPr>
        <p:spPr>
          <a:xfrm flipH="1">
            <a:off x="6063575" y="365125"/>
            <a:ext cx="3051242" cy="531907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4AF5FD7-1214-401B-80A6-908BDC335D07}"/>
              </a:ext>
            </a:extLst>
          </p:cNvPr>
          <p:cNvCxnSpPr>
            <a:cxnSpLocks/>
          </p:cNvCxnSpPr>
          <p:nvPr/>
        </p:nvCxnSpPr>
        <p:spPr>
          <a:xfrm>
            <a:off x="690664" y="1455906"/>
            <a:ext cx="5372911" cy="332292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5A7F5B-49CB-4FF9-AC5E-1D39F9E03AD6}"/>
              </a:ext>
            </a:extLst>
          </p:cNvPr>
          <p:cNvCxnSpPr>
            <a:cxnSpLocks/>
          </p:cNvCxnSpPr>
          <p:nvPr/>
        </p:nvCxnSpPr>
        <p:spPr>
          <a:xfrm>
            <a:off x="648511" y="1750979"/>
            <a:ext cx="5415063" cy="393970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13B98F-9C7C-4FBC-9057-EB367AB9DFAC}"/>
              </a:ext>
            </a:extLst>
          </p:cNvPr>
          <p:cNvCxnSpPr>
            <a:cxnSpLocks/>
          </p:cNvCxnSpPr>
          <p:nvPr/>
        </p:nvCxnSpPr>
        <p:spPr>
          <a:xfrm>
            <a:off x="907915" y="2026596"/>
            <a:ext cx="3832208" cy="328146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CFB5919-C4AC-4D10-8B9C-43252B29058A}"/>
              </a:ext>
            </a:extLst>
          </p:cNvPr>
          <p:cNvCxnSpPr>
            <a:cxnSpLocks/>
          </p:cNvCxnSpPr>
          <p:nvPr/>
        </p:nvCxnSpPr>
        <p:spPr>
          <a:xfrm flipH="1" flipV="1">
            <a:off x="4115932" y="4778830"/>
            <a:ext cx="461511" cy="207917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2DFBBC2-4CA1-49DC-8DC6-AE9B6C753C58}"/>
              </a:ext>
            </a:extLst>
          </p:cNvPr>
          <p:cNvCxnSpPr>
            <a:cxnSpLocks/>
          </p:cNvCxnSpPr>
          <p:nvPr/>
        </p:nvCxnSpPr>
        <p:spPr>
          <a:xfrm flipH="1" flipV="1">
            <a:off x="4740124" y="5308059"/>
            <a:ext cx="233021" cy="157621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0291EF-CD2E-46F9-8C8B-FB6891754798}"/>
              </a:ext>
            </a:extLst>
          </p:cNvPr>
          <p:cNvCxnSpPr>
            <a:cxnSpLocks/>
          </p:cNvCxnSpPr>
          <p:nvPr/>
        </p:nvCxnSpPr>
        <p:spPr>
          <a:xfrm flipH="1" flipV="1">
            <a:off x="6078063" y="6157145"/>
            <a:ext cx="17937" cy="70085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F143330-7A21-40B7-9A84-316C62D4165E}"/>
              </a:ext>
            </a:extLst>
          </p:cNvPr>
          <p:cNvCxnSpPr>
            <a:cxnSpLocks/>
          </p:cNvCxnSpPr>
          <p:nvPr/>
        </p:nvCxnSpPr>
        <p:spPr>
          <a:xfrm flipV="1">
            <a:off x="7367752" y="4640094"/>
            <a:ext cx="413246" cy="221790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5EC810-90E3-47D1-8DEB-E91C135C2233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4517429-64EC-4731-86E9-7A955A38F80F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A4A10B1-27A2-48D6-8658-48552A06F491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20" name="Picture 19" descr="Icon&#10;&#10;Description automatically generated">
              <a:extLst>
                <a:ext uri="{FF2B5EF4-FFF2-40B4-BE49-F238E27FC236}">
                  <a16:creationId xmlns:a16="http://schemas.microsoft.com/office/drawing/2014/main" id="{4E4EFEE3-5269-410F-80D6-8F1AAD354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DA28B2-10FE-E63D-1CA4-F8ABB12AC379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7FDAB04-7803-32E9-8E0B-A3B9658A0128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65ACF31-75C9-A4B0-09F5-5CC295EA324F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B80C0A33-1745-0C33-E46B-56613CF4D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Midewiwin of the Ojibwa">
            <a:extLst>
              <a:ext uri="{FF2B5EF4-FFF2-40B4-BE49-F238E27FC236}">
                <a16:creationId xmlns:a16="http://schemas.microsoft.com/office/drawing/2014/main" id="{EB8DAF2A-0395-4F6A-938E-CDEBCB4AB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898" y="1360403"/>
            <a:ext cx="5995904" cy="350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29D8E8-E042-48CA-A19B-D450746CC787}"/>
              </a:ext>
            </a:extLst>
          </p:cNvPr>
          <p:cNvSpPr txBox="1"/>
          <p:nvPr/>
        </p:nvSpPr>
        <p:spPr>
          <a:xfrm>
            <a:off x="2075487" y="4869527"/>
            <a:ext cx="7495170" cy="817391"/>
          </a:xfrm>
          <a:prstGeom prst="rect">
            <a:avLst/>
          </a:prstGeom>
          <a:noFill/>
        </p:spPr>
        <p:txBody>
          <a:bodyPr wrap="square" lIns="62727" tIns="31363" rIns="62727" bIns="31363" rtlCol="0">
            <a:spAutoFit/>
          </a:bodyPr>
          <a:lstStyle/>
          <a:p>
            <a:pPr algn="ctr"/>
            <a:r>
              <a:rPr lang="en-US" sz="4900" dirty="0"/>
              <a:t>One Point Perspective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288066-E64F-4F60-A790-7667635923F5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40F3DB8-001F-4A16-AAEB-718C176D18E3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144AA8B-393B-4B9A-8801-DEB5B8AA82DF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F4299956-E5D2-481D-A802-E57F3C900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921F69D-AB46-4ADF-7781-FBA20350BCF8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2E9BEA5-4DD8-4B9F-764B-96F823755362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A1435B-D371-CEBA-91C2-FA7C3384FEB2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0" name="Picture 9" descr="Icon&#10;&#10;Description automatically generated">
              <a:extLst>
                <a:ext uri="{FF2B5EF4-FFF2-40B4-BE49-F238E27FC236}">
                  <a16:creationId xmlns:a16="http://schemas.microsoft.com/office/drawing/2014/main" id="{243821EA-1412-A10E-E4AD-E3B65359A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221424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09800" y="228602"/>
            <a:ext cx="8229600" cy="430875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One point Perspective Drawings</a:t>
            </a:r>
          </a:p>
        </p:txBody>
      </p:sp>
      <p:pic>
        <p:nvPicPr>
          <p:cNvPr id="2050" name="Picture 2" descr="http://www.technologystudent.com/images7/tbchr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1" y="1447800"/>
            <a:ext cx="3857625" cy="4286250"/>
          </a:xfrm>
          <a:prstGeom prst="rect">
            <a:avLst/>
          </a:prstGeom>
          <a:noFill/>
        </p:spPr>
      </p:pic>
      <p:pic>
        <p:nvPicPr>
          <p:cNvPr id="2052" name="Picture 4" descr="http://www.technologystudent.com/images7/tbchr4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1" y="1447800"/>
            <a:ext cx="3857625" cy="4286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038600" y="5791202"/>
            <a:ext cx="990600" cy="646319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3600" dirty="0"/>
              <a:t>2D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0" y="5867402"/>
            <a:ext cx="990600" cy="646319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3600" dirty="0"/>
              <a:t>3D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7DC108-6878-4B5B-80A6-7C8C9D981F1B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82A1431-057D-488E-97D2-BCB9E25CEB2C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064BF0-8683-4CA5-98DB-B927AEBE7C56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D1E685EC-2C2A-4E24-BD64-927B4E6DD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8A83A8A-56F9-3CD7-01DF-74262A0909E3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3A588CB-6525-8341-6E9B-F27A0852859A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D552B83-164E-131C-31E5-5AEAE1A4C457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5" name="Picture 4" descr="Icon&#10;&#10;Description automatically generated">
              <a:extLst>
                <a:ext uri="{FF2B5EF4-FFF2-40B4-BE49-F238E27FC236}">
                  <a16:creationId xmlns:a16="http://schemas.microsoft.com/office/drawing/2014/main" id="{9A34B9E5-553D-F9C3-915D-1C651FC96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514903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Midewiwin of the Ojibwa">
            <a:extLst>
              <a:ext uri="{FF2B5EF4-FFF2-40B4-BE49-F238E27FC236}">
                <a16:creationId xmlns:a16="http://schemas.microsoft.com/office/drawing/2014/main" id="{EB8DAF2A-0395-4F6A-938E-CDEBCB4AB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362" y="1011690"/>
            <a:ext cx="8260727" cy="483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874B12-9A22-4AEB-8BFA-CB770D2AC28C}"/>
              </a:ext>
            </a:extLst>
          </p:cNvPr>
          <p:cNvCxnSpPr>
            <a:cxnSpLocks/>
          </p:cNvCxnSpPr>
          <p:nvPr/>
        </p:nvCxnSpPr>
        <p:spPr>
          <a:xfrm flipV="1">
            <a:off x="1352203" y="3668811"/>
            <a:ext cx="9193877" cy="1083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E919F3-465F-48E9-87D5-9D75F8389DC0}"/>
              </a:ext>
            </a:extLst>
          </p:cNvPr>
          <p:cNvCxnSpPr>
            <a:cxnSpLocks/>
          </p:cNvCxnSpPr>
          <p:nvPr/>
        </p:nvCxnSpPr>
        <p:spPr>
          <a:xfrm flipH="1" flipV="1">
            <a:off x="5309063" y="3674225"/>
            <a:ext cx="5530734" cy="174013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D9255D-F8AB-45B3-8A83-D8ADDDBFED22}"/>
              </a:ext>
            </a:extLst>
          </p:cNvPr>
          <p:cNvCxnSpPr>
            <a:cxnSpLocks/>
          </p:cNvCxnSpPr>
          <p:nvPr/>
        </p:nvCxnSpPr>
        <p:spPr>
          <a:xfrm flipH="1">
            <a:off x="2133600" y="3674225"/>
            <a:ext cx="3175463" cy="1862051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85E437-B01C-404B-80A9-735F1AC0CA5A}"/>
              </a:ext>
            </a:extLst>
          </p:cNvPr>
          <p:cNvCxnSpPr>
            <a:cxnSpLocks/>
          </p:cNvCxnSpPr>
          <p:nvPr/>
        </p:nvCxnSpPr>
        <p:spPr>
          <a:xfrm flipH="1">
            <a:off x="5309063" y="1011690"/>
            <a:ext cx="4887883" cy="266253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05C7E1-7E0E-43F7-873C-7FCC56CE2C5D}"/>
              </a:ext>
            </a:extLst>
          </p:cNvPr>
          <p:cNvCxnSpPr>
            <a:cxnSpLocks/>
          </p:cNvCxnSpPr>
          <p:nvPr/>
        </p:nvCxnSpPr>
        <p:spPr>
          <a:xfrm flipH="1" flipV="1">
            <a:off x="1995054" y="775855"/>
            <a:ext cx="3314010" cy="2898371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0CD17B21-5120-4AC2-A1D0-3D6027594602}"/>
              </a:ext>
            </a:extLst>
          </p:cNvPr>
          <p:cNvSpPr/>
          <p:nvPr/>
        </p:nvSpPr>
        <p:spPr>
          <a:xfrm>
            <a:off x="5249754" y="3583287"/>
            <a:ext cx="182880" cy="1764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9D1CAE8F-3919-4294-AFF1-BA8FA88E96E6}"/>
              </a:ext>
            </a:extLst>
          </p:cNvPr>
          <p:cNvSpPr/>
          <p:nvPr/>
        </p:nvSpPr>
        <p:spPr>
          <a:xfrm>
            <a:off x="1501833" y="2870662"/>
            <a:ext cx="149629" cy="63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C5A9B5E4-93DA-48D3-9864-55439EA05F34}"/>
              </a:ext>
            </a:extLst>
          </p:cNvPr>
          <p:cNvSpPr/>
          <p:nvPr/>
        </p:nvSpPr>
        <p:spPr>
          <a:xfrm rot="19653198">
            <a:off x="1889817" y="4762812"/>
            <a:ext cx="149629" cy="637563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5FF52D0E-BE14-4B72-B78E-C30F6CB77E00}"/>
              </a:ext>
            </a:extLst>
          </p:cNvPr>
          <p:cNvSpPr/>
          <p:nvPr/>
        </p:nvSpPr>
        <p:spPr>
          <a:xfrm>
            <a:off x="5249755" y="2165685"/>
            <a:ext cx="125746" cy="1232636"/>
          </a:xfrm>
          <a:prstGeom prst="downArrow">
            <a:avLst>
              <a:gd name="adj1" fmla="val 50000"/>
              <a:gd name="adj2" fmla="val 599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80DA29C-E69A-4D0F-8F85-19EC958CB3C9}"/>
              </a:ext>
            </a:extLst>
          </p:cNvPr>
          <p:cNvSpPr txBox="1"/>
          <p:nvPr/>
        </p:nvSpPr>
        <p:spPr>
          <a:xfrm>
            <a:off x="921788" y="2458568"/>
            <a:ext cx="130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Horizon line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F47F8B-202F-4E05-81C2-C2748ACAAC83}"/>
              </a:ext>
            </a:extLst>
          </p:cNvPr>
          <p:cNvSpPr txBox="1"/>
          <p:nvPr/>
        </p:nvSpPr>
        <p:spPr>
          <a:xfrm>
            <a:off x="632845" y="4425718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Orthogonal lines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C81B5C-9E95-44D6-8BED-59AC18B4DA12}"/>
              </a:ext>
            </a:extLst>
          </p:cNvPr>
          <p:cNvSpPr txBox="1"/>
          <p:nvPr/>
        </p:nvSpPr>
        <p:spPr>
          <a:xfrm>
            <a:off x="4976298" y="1829848"/>
            <a:ext cx="1630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Vanishing point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278FA68-A585-417E-9094-FE2ADF244A80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398F86D-268D-4D7B-A146-F3DD96D8C644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E5C0811-C6D3-4640-9208-84011EA9239A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9" name="Picture 18" descr="Icon&#10;&#10;Description automatically generated">
              <a:extLst>
                <a:ext uri="{FF2B5EF4-FFF2-40B4-BE49-F238E27FC236}">
                  <a16:creationId xmlns:a16="http://schemas.microsoft.com/office/drawing/2014/main" id="{D6543D5E-C455-46EB-8D5B-878B629F9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6F79C78-9D54-0204-2006-CA0946F5C4A5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2FBB24E-A681-14E3-E90C-94A6128CB3EE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B85A49F-57F6-B453-E5C2-A12617126012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E59D66C0-F857-8860-5683-1AFE165E3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184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25" grpId="0" animBg="1"/>
      <p:bldP spid="23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F0DD0D6-A9FC-E796-E478-0A4DB37DC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87" y="762000"/>
            <a:ext cx="9191625" cy="5334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718BEC5-6CBF-45A0-BDD3-37BAEDA3D537}"/>
              </a:ext>
            </a:extLst>
          </p:cNvPr>
          <p:cNvGrpSpPr/>
          <p:nvPr/>
        </p:nvGrpSpPr>
        <p:grpSpPr>
          <a:xfrm>
            <a:off x="551541" y="-652824"/>
            <a:ext cx="11088915" cy="5698516"/>
            <a:chOff x="573314" y="-105893"/>
            <a:chExt cx="11088915" cy="569851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C9C3172-7F34-408A-A3C3-BAE84A1FA167}"/>
                </a:ext>
              </a:extLst>
            </p:cNvPr>
            <p:cNvCxnSpPr>
              <a:cxnSpLocks/>
            </p:cNvCxnSpPr>
            <p:nvPr/>
          </p:nvCxnSpPr>
          <p:spPr>
            <a:xfrm>
              <a:off x="573314" y="3305954"/>
              <a:ext cx="11088915" cy="0"/>
            </a:xfrm>
            <a:prstGeom prst="line">
              <a:avLst/>
            </a:prstGeom>
            <a:ln w="57150"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8B8A312-FE35-429B-BF21-E2B3097C97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0579" y="3305954"/>
              <a:ext cx="4992392" cy="228666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BFD866C-0634-4E2F-B71F-1A1AF5E8FB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12972" y="3305954"/>
              <a:ext cx="5849257" cy="120622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9DA4CAE-02DE-4A53-A9D1-FF2EF3824A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2002" y="3305953"/>
              <a:ext cx="5050969" cy="144681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10418A9-B0D6-4CEB-9AA8-A7BF547D67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12972" y="3305954"/>
              <a:ext cx="5849257" cy="83021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6B59339-7472-466E-A5C2-4BA9BC6FA4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1253" y="2255645"/>
              <a:ext cx="5141718" cy="105030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EDA0A35-CE93-4C58-A9A2-C939CACC98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66909" y="153824"/>
              <a:ext cx="4646062" cy="315212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30A869F-B3A9-4DA9-A52F-2B6E734FFD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12972" y="1093862"/>
              <a:ext cx="5378154" cy="221209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A53490B-E09D-4713-BE9B-CF54ADDCAD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12972" y="947269"/>
              <a:ext cx="2985332" cy="235868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B57A72B-DCB5-43D0-9ABA-E0E7EF3886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28686" y="-105893"/>
              <a:ext cx="3084286" cy="338876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AC974CD-F15E-4D12-B2BD-32303AB77C7A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A0E399A-056D-4DF5-9B7A-D98006719347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987771-7A44-4360-A6E6-E50419325DD5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8" name="Picture 17" descr="Icon&#10;&#10;Description automatically generated">
              <a:extLst>
                <a:ext uri="{FF2B5EF4-FFF2-40B4-BE49-F238E27FC236}">
                  <a16:creationId xmlns:a16="http://schemas.microsoft.com/office/drawing/2014/main" id="{C68EDAB2-5029-4579-9137-C7CADD824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C22A99-A700-1B94-4E03-BA2F066E2282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ACA86BC-3F8B-5179-A855-89BABF87919B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C83DCCE-0E71-3E2E-22EB-3C2421AF85A5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9" name="Picture 8" descr="Icon&#10;&#10;Description automatically generated">
              <a:extLst>
                <a:ext uri="{FF2B5EF4-FFF2-40B4-BE49-F238E27FC236}">
                  <a16:creationId xmlns:a16="http://schemas.microsoft.com/office/drawing/2014/main" id="{F62BCBD3-9B6D-7DBC-BFD2-BF8ABA043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03241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439BAC-4523-40F0-840E-4644B601C73A}"/>
              </a:ext>
            </a:extLst>
          </p:cNvPr>
          <p:cNvCxnSpPr/>
          <p:nvPr/>
        </p:nvCxnSpPr>
        <p:spPr>
          <a:xfrm>
            <a:off x="2876062" y="2563447"/>
            <a:ext cx="643987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09800" y="228602"/>
            <a:ext cx="8229600" cy="430875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One point Perspective Drawings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C067DE-431C-40EA-81B3-0079437C273E}"/>
              </a:ext>
            </a:extLst>
          </p:cNvPr>
          <p:cNvSpPr/>
          <p:nvPr/>
        </p:nvSpPr>
        <p:spPr>
          <a:xfrm>
            <a:off x="2876062" y="1367692"/>
            <a:ext cx="6439876" cy="404055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B3629-8636-4D3C-8C96-5D9461141198}"/>
              </a:ext>
            </a:extLst>
          </p:cNvPr>
          <p:cNvSpPr txBox="1"/>
          <p:nvPr/>
        </p:nvSpPr>
        <p:spPr>
          <a:xfrm>
            <a:off x="2876061" y="1792072"/>
            <a:ext cx="6439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Draw a horizon line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4C75FD-C64A-47E9-9306-95450D009CDF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1FB4308-027B-479C-9FF9-11ECD8C6F3FF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1DA54E-A5A8-4B55-81F4-6C434D69A63D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44E14B46-902C-4FDA-99F8-C941B0F3C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A6D4880-48CD-DA3C-8A0A-408D2F7B54C6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9F75C6F-4C3C-92CB-5979-29147976088E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DBE524A-0150-D7C3-D124-EDDF9945ADC4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7F2E9A8-C241-4B49-BCCE-1DA882EA0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216088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439BAC-4523-40F0-840E-4644B601C73A}"/>
              </a:ext>
            </a:extLst>
          </p:cNvPr>
          <p:cNvCxnSpPr/>
          <p:nvPr/>
        </p:nvCxnSpPr>
        <p:spPr>
          <a:xfrm>
            <a:off x="2876062" y="2563447"/>
            <a:ext cx="643987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09800" y="228602"/>
            <a:ext cx="8229600" cy="430875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One point Perspective Drawings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C067DE-431C-40EA-81B3-0079437C273E}"/>
              </a:ext>
            </a:extLst>
          </p:cNvPr>
          <p:cNvSpPr/>
          <p:nvPr/>
        </p:nvSpPr>
        <p:spPr>
          <a:xfrm>
            <a:off x="2876062" y="1367692"/>
            <a:ext cx="6439876" cy="404055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B3629-8636-4D3C-8C96-5D9461141198}"/>
              </a:ext>
            </a:extLst>
          </p:cNvPr>
          <p:cNvSpPr txBox="1"/>
          <p:nvPr/>
        </p:nvSpPr>
        <p:spPr>
          <a:xfrm>
            <a:off x="2883876" y="2758197"/>
            <a:ext cx="6439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Make a vanishing point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6651D46-07C0-40F4-9F50-01AEF175E64A}"/>
              </a:ext>
            </a:extLst>
          </p:cNvPr>
          <p:cNvSpPr/>
          <p:nvPr/>
        </p:nvSpPr>
        <p:spPr>
          <a:xfrm>
            <a:off x="5963138" y="2430585"/>
            <a:ext cx="265723" cy="2657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598CCC7-CAE5-4BA4-B4C7-2597EEB132BF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5C837290-E513-43D5-847E-F91FC398144D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8E3261-8DA3-445D-847A-D5C0C9486A23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026EBDE0-B894-4B01-A9CA-54C2E6D35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620920C-9CBF-5456-E2FF-AA39164B9184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BBC7356-A39F-E388-25D3-21DD51364DBC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C22C98-84BF-515E-294C-CE3F7AD61ECA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4" name="Picture 13" descr="Icon&#10;&#10;Description automatically generated">
              <a:extLst>
                <a:ext uri="{FF2B5EF4-FFF2-40B4-BE49-F238E27FC236}">
                  <a16:creationId xmlns:a16="http://schemas.microsoft.com/office/drawing/2014/main" id="{A0AC76CC-33B4-E598-FD2A-22BAC9F45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817599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439BAC-4523-40F0-840E-4644B601C73A}"/>
              </a:ext>
            </a:extLst>
          </p:cNvPr>
          <p:cNvCxnSpPr/>
          <p:nvPr/>
        </p:nvCxnSpPr>
        <p:spPr>
          <a:xfrm>
            <a:off x="2876062" y="2563447"/>
            <a:ext cx="643987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09800" y="228602"/>
            <a:ext cx="8229600" cy="430875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One point Perspective Drawings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C067DE-431C-40EA-81B3-0079437C273E}"/>
              </a:ext>
            </a:extLst>
          </p:cNvPr>
          <p:cNvSpPr/>
          <p:nvPr/>
        </p:nvSpPr>
        <p:spPr>
          <a:xfrm>
            <a:off x="2876062" y="1367692"/>
            <a:ext cx="6439876" cy="404055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B3629-8636-4D3C-8C96-5D9461141198}"/>
              </a:ext>
            </a:extLst>
          </p:cNvPr>
          <p:cNvSpPr txBox="1"/>
          <p:nvPr/>
        </p:nvSpPr>
        <p:spPr>
          <a:xfrm>
            <a:off x="2883876" y="2758197"/>
            <a:ext cx="6439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Draw a square or rectangle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6651D46-07C0-40F4-9F50-01AEF175E64A}"/>
              </a:ext>
            </a:extLst>
          </p:cNvPr>
          <p:cNvSpPr/>
          <p:nvPr/>
        </p:nvSpPr>
        <p:spPr>
          <a:xfrm>
            <a:off x="5963138" y="2430585"/>
            <a:ext cx="265723" cy="26572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E6D307-223A-4C48-99B5-F597BB6FAA32}"/>
              </a:ext>
            </a:extLst>
          </p:cNvPr>
          <p:cNvSpPr/>
          <p:nvPr/>
        </p:nvSpPr>
        <p:spPr>
          <a:xfrm>
            <a:off x="3313723" y="3634154"/>
            <a:ext cx="2164862" cy="136769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FE86D17-1C16-4A7B-9BB1-7A017CBCCCD8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2345CDE-42B1-40B6-87B0-17403767CED0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9E65E4-BF8E-48EB-8EFB-3FEEAA3226DA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EB76314E-9629-44C6-A6FD-D90AF8A5E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DFD4EE-07B8-3117-C3F7-43DC041263E3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8215FD6-4DA3-C728-D456-0A4DEC9D287E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198082-152B-F082-89A1-05F97B4B85BB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5" name="Picture 14" descr="Icon&#10;&#10;Description automatically generated">
              <a:extLst>
                <a:ext uri="{FF2B5EF4-FFF2-40B4-BE49-F238E27FC236}">
                  <a16:creationId xmlns:a16="http://schemas.microsoft.com/office/drawing/2014/main" id="{57FA8DAD-9C93-5723-F43C-F688F508F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835138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6651D46-07C0-40F4-9F50-01AEF175E64A}"/>
              </a:ext>
            </a:extLst>
          </p:cNvPr>
          <p:cNvSpPr/>
          <p:nvPr/>
        </p:nvSpPr>
        <p:spPr>
          <a:xfrm>
            <a:off x="5963138" y="2430585"/>
            <a:ext cx="265723" cy="26572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439BAC-4523-40F0-840E-4644B601C73A}"/>
              </a:ext>
            </a:extLst>
          </p:cNvPr>
          <p:cNvCxnSpPr/>
          <p:nvPr/>
        </p:nvCxnSpPr>
        <p:spPr>
          <a:xfrm>
            <a:off x="2876062" y="2563447"/>
            <a:ext cx="643987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09800" y="228602"/>
            <a:ext cx="8229600" cy="430875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One point Perspective Drawings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C067DE-431C-40EA-81B3-0079437C273E}"/>
              </a:ext>
            </a:extLst>
          </p:cNvPr>
          <p:cNvSpPr/>
          <p:nvPr/>
        </p:nvSpPr>
        <p:spPr>
          <a:xfrm>
            <a:off x="2876062" y="1367692"/>
            <a:ext cx="6439876" cy="404055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B3629-8636-4D3C-8C96-5D9461141198}"/>
              </a:ext>
            </a:extLst>
          </p:cNvPr>
          <p:cNvSpPr txBox="1"/>
          <p:nvPr/>
        </p:nvSpPr>
        <p:spPr>
          <a:xfrm>
            <a:off x="5963138" y="3634154"/>
            <a:ext cx="31535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Draw orthogonals from shape corners to vanishing point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F3260A-E96E-42C2-AB02-91CA93D3274B}"/>
              </a:ext>
            </a:extLst>
          </p:cNvPr>
          <p:cNvCxnSpPr/>
          <p:nvPr/>
        </p:nvCxnSpPr>
        <p:spPr>
          <a:xfrm flipV="1">
            <a:off x="5478585" y="2563446"/>
            <a:ext cx="617414" cy="10707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06CD9C-8301-42EB-A795-01AFE478EB54}"/>
              </a:ext>
            </a:extLst>
          </p:cNvPr>
          <p:cNvCxnSpPr>
            <a:endCxn id="2" idx="4"/>
          </p:cNvCxnSpPr>
          <p:nvPr/>
        </p:nvCxnSpPr>
        <p:spPr>
          <a:xfrm flipV="1">
            <a:off x="3313723" y="2563446"/>
            <a:ext cx="2782276" cy="10707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2B119B-56E1-4CAD-ACD0-1B245CCCA82F}"/>
              </a:ext>
            </a:extLst>
          </p:cNvPr>
          <p:cNvCxnSpPr>
            <a:cxnSpLocks/>
          </p:cNvCxnSpPr>
          <p:nvPr/>
        </p:nvCxnSpPr>
        <p:spPr>
          <a:xfrm flipV="1">
            <a:off x="5478585" y="2563445"/>
            <a:ext cx="617414" cy="2438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5DE6D307-223A-4C48-99B5-F597BB6FAA32}"/>
              </a:ext>
            </a:extLst>
          </p:cNvPr>
          <p:cNvSpPr/>
          <p:nvPr/>
        </p:nvSpPr>
        <p:spPr>
          <a:xfrm>
            <a:off x="3313723" y="3634154"/>
            <a:ext cx="2164862" cy="13676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55FAE4-3FC4-4DE2-B350-CC340CC2E5A0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8B47D7C-05BD-4D4D-8219-2AB18C5E0DA3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CC19965-5D49-4A60-ACB0-DE9250850300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424482E7-88AC-460B-858D-98BB1E4C3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C836472-1823-240C-0EB3-3C1F3432A569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65D68D0-F0E8-75C4-272E-365B585BCACF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DA3C58-F94C-86FD-8E29-8C2DF23EA24A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8" name="Picture 17" descr="Icon&#10;&#10;Description automatically generated">
              <a:extLst>
                <a:ext uri="{FF2B5EF4-FFF2-40B4-BE49-F238E27FC236}">
                  <a16:creationId xmlns:a16="http://schemas.microsoft.com/office/drawing/2014/main" id="{B1F55D13-D769-8C57-CE92-6B0D8206A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88697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6651D46-07C0-40F4-9F50-01AEF175E64A}"/>
              </a:ext>
            </a:extLst>
          </p:cNvPr>
          <p:cNvSpPr/>
          <p:nvPr/>
        </p:nvSpPr>
        <p:spPr>
          <a:xfrm>
            <a:off x="5963138" y="2430585"/>
            <a:ext cx="265723" cy="26572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439BAC-4523-40F0-840E-4644B601C73A}"/>
              </a:ext>
            </a:extLst>
          </p:cNvPr>
          <p:cNvCxnSpPr/>
          <p:nvPr/>
        </p:nvCxnSpPr>
        <p:spPr>
          <a:xfrm>
            <a:off x="2876062" y="2563447"/>
            <a:ext cx="643987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09800" y="228602"/>
            <a:ext cx="8229600" cy="430875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One point Perspective Drawings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C067DE-431C-40EA-81B3-0079437C273E}"/>
              </a:ext>
            </a:extLst>
          </p:cNvPr>
          <p:cNvSpPr/>
          <p:nvPr/>
        </p:nvSpPr>
        <p:spPr>
          <a:xfrm>
            <a:off x="2876062" y="1367692"/>
            <a:ext cx="6439876" cy="404055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B3629-8636-4D3C-8C96-5D9461141198}"/>
              </a:ext>
            </a:extLst>
          </p:cNvPr>
          <p:cNvSpPr txBox="1"/>
          <p:nvPr/>
        </p:nvSpPr>
        <p:spPr>
          <a:xfrm>
            <a:off x="5963138" y="3634154"/>
            <a:ext cx="3153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Draw horizontal line to end your shape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F3260A-E96E-42C2-AB02-91CA93D3274B}"/>
              </a:ext>
            </a:extLst>
          </p:cNvPr>
          <p:cNvCxnSpPr/>
          <p:nvPr/>
        </p:nvCxnSpPr>
        <p:spPr>
          <a:xfrm flipV="1">
            <a:off x="5478585" y="2563446"/>
            <a:ext cx="617414" cy="10707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06CD9C-8301-42EB-A795-01AFE478EB54}"/>
              </a:ext>
            </a:extLst>
          </p:cNvPr>
          <p:cNvCxnSpPr>
            <a:endCxn id="2" idx="4"/>
          </p:cNvCxnSpPr>
          <p:nvPr/>
        </p:nvCxnSpPr>
        <p:spPr>
          <a:xfrm flipV="1">
            <a:off x="3313723" y="2563446"/>
            <a:ext cx="2782276" cy="10707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2B119B-56E1-4CAD-ACD0-1B245CCCA82F}"/>
              </a:ext>
            </a:extLst>
          </p:cNvPr>
          <p:cNvCxnSpPr>
            <a:cxnSpLocks/>
          </p:cNvCxnSpPr>
          <p:nvPr/>
        </p:nvCxnSpPr>
        <p:spPr>
          <a:xfrm flipV="1">
            <a:off x="5478585" y="2563445"/>
            <a:ext cx="617414" cy="24384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5DE6D307-223A-4C48-99B5-F597BB6FAA32}"/>
              </a:ext>
            </a:extLst>
          </p:cNvPr>
          <p:cNvSpPr/>
          <p:nvPr/>
        </p:nvSpPr>
        <p:spPr>
          <a:xfrm>
            <a:off x="3313723" y="3634154"/>
            <a:ext cx="2164862" cy="13676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417F04-CEF2-4A29-A321-13680EB5D39A}"/>
              </a:ext>
            </a:extLst>
          </p:cNvPr>
          <p:cNvCxnSpPr>
            <a:cxnSpLocks/>
          </p:cNvCxnSpPr>
          <p:nvPr/>
        </p:nvCxnSpPr>
        <p:spPr>
          <a:xfrm>
            <a:off x="4373696" y="3223846"/>
            <a:ext cx="13459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AD931A-A455-4C03-88DB-CB146ADC8512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D73767F-9712-4AB9-A1CE-4079DF3C36B6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964BBB9-E6BC-43D2-A580-DBE3DADD4AE4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2DC38503-B706-4B3B-9B9C-7D5916E95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DF4FA06-42AB-0956-3548-7290B23989A0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996A231-3D30-9C9A-CF38-AE13645DAC7F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7D8AF3-BC3A-822A-A7FB-5BBC5C39992F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9" name="Picture 18" descr="Icon&#10;&#10;Description automatically generated">
              <a:extLst>
                <a:ext uri="{FF2B5EF4-FFF2-40B4-BE49-F238E27FC236}">
                  <a16:creationId xmlns:a16="http://schemas.microsoft.com/office/drawing/2014/main" id="{EE5110D5-60AF-6D3B-C763-96975735F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292407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6651D46-07C0-40F4-9F50-01AEF175E64A}"/>
              </a:ext>
            </a:extLst>
          </p:cNvPr>
          <p:cNvSpPr/>
          <p:nvPr/>
        </p:nvSpPr>
        <p:spPr>
          <a:xfrm>
            <a:off x="5963138" y="2430585"/>
            <a:ext cx="265723" cy="26572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439BAC-4523-40F0-840E-4644B601C73A}"/>
              </a:ext>
            </a:extLst>
          </p:cNvPr>
          <p:cNvCxnSpPr/>
          <p:nvPr/>
        </p:nvCxnSpPr>
        <p:spPr>
          <a:xfrm>
            <a:off x="2876062" y="2563447"/>
            <a:ext cx="643987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09800" y="228602"/>
            <a:ext cx="8229600" cy="430875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One point Perspective Drawings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C067DE-431C-40EA-81B3-0079437C273E}"/>
              </a:ext>
            </a:extLst>
          </p:cNvPr>
          <p:cNvSpPr/>
          <p:nvPr/>
        </p:nvSpPr>
        <p:spPr>
          <a:xfrm>
            <a:off x="2876062" y="1367692"/>
            <a:ext cx="6439876" cy="404055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B3629-8636-4D3C-8C96-5D9461141198}"/>
              </a:ext>
            </a:extLst>
          </p:cNvPr>
          <p:cNvSpPr txBox="1"/>
          <p:nvPr/>
        </p:nvSpPr>
        <p:spPr>
          <a:xfrm>
            <a:off x="5963138" y="3634154"/>
            <a:ext cx="31535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Draw a vertical line to make the form’s side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F3260A-E96E-42C2-AB02-91CA93D3274B}"/>
              </a:ext>
            </a:extLst>
          </p:cNvPr>
          <p:cNvCxnSpPr/>
          <p:nvPr/>
        </p:nvCxnSpPr>
        <p:spPr>
          <a:xfrm flipV="1">
            <a:off x="5478585" y="2563446"/>
            <a:ext cx="617414" cy="10707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06CD9C-8301-42EB-A795-01AFE478EB54}"/>
              </a:ext>
            </a:extLst>
          </p:cNvPr>
          <p:cNvCxnSpPr>
            <a:endCxn id="2" idx="4"/>
          </p:cNvCxnSpPr>
          <p:nvPr/>
        </p:nvCxnSpPr>
        <p:spPr>
          <a:xfrm flipV="1">
            <a:off x="3313723" y="2563446"/>
            <a:ext cx="2782276" cy="10707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2B119B-56E1-4CAD-ACD0-1B245CCCA82F}"/>
              </a:ext>
            </a:extLst>
          </p:cNvPr>
          <p:cNvCxnSpPr>
            <a:cxnSpLocks/>
          </p:cNvCxnSpPr>
          <p:nvPr/>
        </p:nvCxnSpPr>
        <p:spPr>
          <a:xfrm flipV="1">
            <a:off x="5478585" y="2563445"/>
            <a:ext cx="617414" cy="24384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5DE6D307-223A-4C48-99B5-F597BB6FAA32}"/>
              </a:ext>
            </a:extLst>
          </p:cNvPr>
          <p:cNvSpPr/>
          <p:nvPr/>
        </p:nvSpPr>
        <p:spPr>
          <a:xfrm>
            <a:off x="3313723" y="3634154"/>
            <a:ext cx="2164862" cy="13676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417F04-CEF2-4A29-A321-13680EB5D39A}"/>
              </a:ext>
            </a:extLst>
          </p:cNvPr>
          <p:cNvCxnSpPr>
            <a:cxnSpLocks/>
          </p:cNvCxnSpPr>
          <p:nvPr/>
        </p:nvCxnSpPr>
        <p:spPr>
          <a:xfrm>
            <a:off x="4373696" y="3223846"/>
            <a:ext cx="134593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0A81FA6-AFA4-431A-ADE6-EC3E32EE5C7D}"/>
              </a:ext>
            </a:extLst>
          </p:cNvPr>
          <p:cNvCxnSpPr>
            <a:cxnSpLocks/>
          </p:cNvCxnSpPr>
          <p:nvPr/>
        </p:nvCxnSpPr>
        <p:spPr>
          <a:xfrm>
            <a:off x="5719628" y="3223846"/>
            <a:ext cx="0" cy="8338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4BFBE6-9AAF-49DE-ADD0-B5393EA241E5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518DED4-7F12-43D8-B166-916FFBEF894F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82AF50C-C4A3-450E-AA17-CE594A4607B4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8" name="Picture 17" descr="Icon&#10;&#10;Description automatically generated">
              <a:extLst>
                <a:ext uri="{FF2B5EF4-FFF2-40B4-BE49-F238E27FC236}">
                  <a16:creationId xmlns:a16="http://schemas.microsoft.com/office/drawing/2014/main" id="{58BC93F9-A28A-4F0F-873C-0F361AC16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ACCC2A3-5B09-1899-34E6-05A1C0C9B2E3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E300882-C8FC-BD1B-CA56-1BE7B201FE2C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9320A6-7FEF-40C3-3128-738057953ECA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20" name="Picture 19" descr="Icon&#10;&#10;Description automatically generated">
              <a:extLst>
                <a:ext uri="{FF2B5EF4-FFF2-40B4-BE49-F238E27FC236}">
                  <a16:creationId xmlns:a16="http://schemas.microsoft.com/office/drawing/2014/main" id="{E9EC8F6C-AA1E-61AF-50E2-6E76EB6AB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782796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6651D46-07C0-40F4-9F50-01AEF175E64A}"/>
              </a:ext>
            </a:extLst>
          </p:cNvPr>
          <p:cNvSpPr/>
          <p:nvPr/>
        </p:nvSpPr>
        <p:spPr>
          <a:xfrm>
            <a:off x="5963138" y="2430585"/>
            <a:ext cx="265723" cy="26572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439BAC-4523-40F0-840E-4644B601C73A}"/>
              </a:ext>
            </a:extLst>
          </p:cNvPr>
          <p:cNvCxnSpPr/>
          <p:nvPr/>
        </p:nvCxnSpPr>
        <p:spPr>
          <a:xfrm>
            <a:off x="2876062" y="2563447"/>
            <a:ext cx="643987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09800" y="228602"/>
            <a:ext cx="8229600" cy="430875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One point Perspective Drawings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C067DE-431C-40EA-81B3-0079437C273E}"/>
              </a:ext>
            </a:extLst>
          </p:cNvPr>
          <p:cNvSpPr/>
          <p:nvPr/>
        </p:nvSpPr>
        <p:spPr>
          <a:xfrm>
            <a:off x="2876062" y="1367692"/>
            <a:ext cx="6439876" cy="404055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B3629-8636-4D3C-8C96-5D9461141198}"/>
              </a:ext>
            </a:extLst>
          </p:cNvPr>
          <p:cNvSpPr txBox="1"/>
          <p:nvPr/>
        </p:nvSpPr>
        <p:spPr>
          <a:xfrm>
            <a:off x="5963138" y="3634154"/>
            <a:ext cx="3153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Erase the orthogonals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F3260A-E96E-42C2-AB02-91CA93D3274B}"/>
              </a:ext>
            </a:extLst>
          </p:cNvPr>
          <p:cNvCxnSpPr>
            <a:cxnSpLocks/>
          </p:cNvCxnSpPr>
          <p:nvPr/>
        </p:nvCxnSpPr>
        <p:spPr>
          <a:xfrm flipV="1">
            <a:off x="5478585" y="3223846"/>
            <a:ext cx="241043" cy="4103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06CD9C-8301-42EB-A795-01AFE478EB54}"/>
              </a:ext>
            </a:extLst>
          </p:cNvPr>
          <p:cNvCxnSpPr>
            <a:cxnSpLocks/>
          </p:cNvCxnSpPr>
          <p:nvPr/>
        </p:nvCxnSpPr>
        <p:spPr>
          <a:xfrm flipV="1">
            <a:off x="3313723" y="3223845"/>
            <a:ext cx="1082431" cy="4103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2B119B-56E1-4CAD-ACD0-1B245CCCA82F}"/>
              </a:ext>
            </a:extLst>
          </p:cNvPr>
          <p:cNvCxnSpPr>
            <a:cxnSpLocks/>
          </p:cNvCxnSpPr>
          <p:nvPr/>
        </p:nvCxnSpPr>
        <p:spPr>
          <a:xfrm flipV="1">
            <a:off x="5478585" y="4030133"/>
            <a:ext cx="241043" cy="9717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5DE6D307-223A-4C48-99B5-F597BB6FAA32}"/>
              </a:ext>
            </a:extLst>
          </p:cNvPr>
          <p:cNvSpPr/>
          <p:nvPr/>
        </p:nvSpPr>
        <p:spPr>
          <a:xfrm>
            <a:off x="3313723" y="3634154"/>
            <a:ext cx="2164862" cy="13676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417F04-CEF2-4A29-A321-13680EB5D39A}"/>
              </a:ext>
            </a:extLst>
          </p:cNvPr>
          <p:cNvCxnSpPr>
            <a:cxnSpLocks/>
          </p:cNvCxnSpPr>
          <p:nvPr/>
        </p:nvCxnSpPr>
        <p:spPr>
          <a:xfrm>
            <a:off x="4373696" y="3223846"/>
            <a:ext cx="134593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0A81FA6-AFA4-431A-ADE6-EC3E32EE5C7D}"/>
              </a:ext>
            </a:extLst>
          </p:cNvPr>
          <p:cNvCxnSpPr>
            <a:cxnSpLocks/>
          </p:cNvCxnSpPr>
          <p:nvPr/>
        </p:nvCxnSpPr>
        <p:spPr>
          <a:xfrm>
            <a:off x="5719628" y="3223846"/>
            <a:ext cx="0" cy="8338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D6928C5-6C6D-4ACE-BF91-6BE7D55FE724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5FDD40B-183B-423B-9320-E9291B014F33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B0CC097-65AF-42E8-A137-EA35F333AA24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8" name="Picture 17" descr="Icon&#10;&#10;Description automatically generated">
              <a:extLst>
                <a:ext uri="{FF2B5EF4-FFF2-40B4-BE49-F238E27FC236}">
                  <a16:creationId xmlns:a16="http://schemas.microsoft.com/office/drawing/2014/main" id="{FD2E10C9-4C51-4219-BC74-5528D6D6F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E14D725-7A42-9715-C5D5-05C5B277FC84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937FB0C-4734-9E74-BDE8-EFB0128728BD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A15490E-825C-0D30-FCC9-AB2D7F85974C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20" name="Picture 19" descr="Icon&#10;&#10;Description automatically generated">
              <a:extLst>
                <a:ext uri="{FF2B5EF4-FFF2-40B4-BE49-F238E27FC236}">
                  <a16:creationId xmlns:a16="http://schemas.microsoft.com/office/drawing/2014/main" id="{881E6F5E-14E3-5FF7-EFB2-12F05EE1E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968110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8AD84124-2E2D-497E-A429-CF6FBFBD9B8A}"/>
              </a:ext>
            </a:extLst>
          </p:cNvPr>
          <p:cNvCxnSpPr>
            <a:cxnSpLocks/>
          </p:cNvCxnSpPr>
          <p:nvPr/>
        </p:nvCxnSpPr>
        <p:spPr>
          <a:xfrm flipH="1">
            <a:off x="2675091" y="2701290"/>
            <a:ext cx="6750658" cy="271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FCBA73-6FDF-40C3-9E34-77F54BE2C677}"/>
              </a:ext>
            </a:extLst>
          </p:cNvPr>
          <p:cNvCxnSpPr>
            <a:cxnSpLocks/>
          </p:cNvCxnSpPr>
          <p:nvPr/>
        </p:nvCxnSpPr>
        <p:spPr>
          <a:xfrm>
            <a:off x="7062183" y="4640903"/>
            <a:ext cx="331968" cy="6631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8D405A1-D02F-4ADD-B9EE-70AFE6868BC5}"/>
              </a:ext>
            </a:extLst>
          </p:cNvPr>
          <p:cNvCxnSpPr>
            <a:cxnSpLocks/>
          </p:cNvCxnSpPr>
          <p:nvPr/>
        </p:nvCxnSpPr>
        <p:spPr>
          <a:xfrm>
            <a:off x="4670946" y="4695825"/>
            <a:ext cx="0" cy="8286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731D28E-53C7-4178-86EF-41E4DD85898E}"/>
              </a:ext>
            </a:extLst>
          </p:cNvPr>
          <p:cNvCxnSpPr>
            <a:cxnSpLocks/>
          </p:cNvCxnSpPr>
          <p:nvPr/>
        </p:nvCxnSpPr>
        <p:spPr>
          <a:xfrm>
            <a:off x="3075296" y="1361370"/>
            <a:ext cx="0" cy="6594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94A2E41-8E2B-42B7-973E-2145FC0021DF}"/>
              </a:ext>
            </a:extLst>
          </p:cNvPr>
          <p:cNvCxnSpPr>
            <a:cxnSpLocks/>
          </p:cNvCxnSpPr>
          <p:nvPr/>
        </p:nvCxnSpPr>
        <p:spPr>
          <a:xfrm>
            <a:off x="4477324" y="1361370"/>
            <a:ext cx="0" cy="6594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61EBFA2-8803-47EE-A2E4-87B737D2B4AC}"/>
              </a:ext>
            </a:extLst>
          </p:cNvPr>
          <p:cNvCxnSpPr>
            <a:cxnSpLocks/>
          </p:cNvCxnSpPr>
          <p:nvPr/>
        </p:nvCxnSpPr>
        <p:spPr>
          <a:xfrm flipH="1">
            <a:off x="3072148" y="1379994"/>
            <a:ext cx="14236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6003C51-B745-4215-BA56-F11325027FE6}"/>
              </a:ext>
            </a:extLst>
          </p:cNvPr>
          <p:cNvCxnSpPr>
            <a:cxnSpLocks/>
          </p:cNvCxnSpPr>
          <p:nvPr/>
        </p:nvCxnSpPr>
        <p:spPr>
          <a:xfrm>
            <a:off x="4109154" y="1021629"/>
            <a:ext cx="2066694" cy="174227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2CA44B9-63A0-4CB1-84B1-07601421E5C7}"/>
              </a:ext>
            </a:extLst>
          </p:cNvPr>
          <p:cNvCxnSpPr>
            <a:cxnSpLocks/>
          </p:cNvCxnSpPr>
          <p:nvPr/>
        </p:nvCxnSpPr>
        <p:spPr>
          <a:xfrm>
            <a:off x="4118693" y="1836420"/>
            <a:ext cx="1977307" cy="892254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DA3962A-5FBB-48C6-9635-0C5522995317}"/>
              </a:ext>
            </a:extLst>
          </p:cNvPr>
          <p:cNvCxnSpPr>
            <a:cxnSpLocks/>
          </p:cNvCxnSpPr>
          <p:nvPr/>
        </p:nvCxnSpPr>
        <p:spPr>
          <a:xfrm>
            <a:off x="2623318" y="1918986"/>
            <a:ext cx="3463457" cy="80092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ECD0048E-2697-4FCC-958F-A65BB4C0B3EE}"/>
              </a:ext>
            </a:extLst>
          </p:cNvPr>
          <p:cNvCxnSpPr>
            <a:cxnSpLocks/>
          </p:cNvCxnSpPr>
          <p:nvPr/>
        </p:nvCxnSpPr>
        <p:spPr>
          <a:xfrm flipV="1">
            <a:off x="6170678" y="2249935"/>
            <a:ext cx="3663204" cy="45135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237EE88-8C0B-4169-B465-AEAFD0D5A9C4}"/>
              </a:ext>
            </a:extLst>
          </p:cNvPr>
          <p:cNvCxnSpPr>
            <a:cxnSpLocks/>
          </p:cNvCxnSpPr>
          <p:nvPr/>
        </p:nvCxnSpPr>
        <p:spPr>
          <a:xfrm flipV="1">
            <a:off x="6106720" y="1781137"/>
            <a:ext cx="3176600" cy="93759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9217248-836F-47B9-97FC-1C4030355E70}"/>
              </a:ext>
            </a:extLst>
          </p:cNvPr>
          <p:cNvCxnSpPr>
            <a:cxnSpLocks/>
          </p:cNvCxnSpPr>
          <p:nvPr/>
        </p:nvCxnSpPr>
        <p:spPr>
          <a:xfrm flipV="1">
            <a:off x="2308509" y="2713822"/>
            <a:ext cx="3789704" cy="3122549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B0959F8-7774-4358-9515-D910BE7B761D}"/>
              </a:ext>
            </a:extLst>
          </p:cNvPr>
          <p:cNvCxnSpPr>
            <a:cxnSpLocks/>
          </p:cNvCxnSpPr>
          <p:nvPr/>
        </p:nvCxnSpPr>
        <p:spPr>
          <a:xfrm flipV="1">
            <a:off x="4428508" y="2713823"/>
            <a:ext cx="1670763" cy="234395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AAC72228-83F3-4A2F-849E-8A47BBA9E582}"/>
              </a:ext>
            </a:extLst>
          </p:cNvPr>
          <p:cNvCxnSpPr>
            <a:cxnSpLocks/>
          </p:cNvCxnSpPr>
          <p:nvPr/>
        </p:nvCxnSpPr>
        <p:spPr>
          <a:xfrm flipV="1">
            <a:off x="4491734" y="2713823"/>
            <a:ext cx="1614159" cy="317262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28E1D5EA-8E2E-4821-AEB8-14AD9C4F870F}"/>
              </a:ext>
            </a:extLst>
          </p:cNvPr>
          <p:cNvCxnSpPr>
            <a:cxnSpLocks/>
          </p:cNvCxnSpPr>
          <p:nvPr/>
        </p:nvCxnSpPr>
        <p:spPr>
          <a:xfrm flipH="1" flipV="1">
            <a:off x="6103680" y="2728444"/>
            <a:ext cx="1430462" cy="291441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D9FFA313-2CF1-4D57-B550-AD86B80F6A75}"/>
              </a:ext>
            </a:extLst>
          </p:cNvPr>
          <p:cNvCxnSpPr>
            <a:cxnSpLocks/>
          </p:cNvCxnSpPr>
          <p:nvPr/>
        </p:nvCxnSpPr>
        <p:spPr>
          <a:xfrm flipH="1" flipV="1">
            <a:off x="6105894" y="2713823"/>
            <a:ext cx="3103420" cy="266346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753F6420-0FF1-4DBF-8BCB-570808DB7D44}"/>
              </a:ext>
            </a:extLst>
          </p:cNvPr>
          <p:cNvCxnSpPr>
            <a:cxnSpLocks/>
          </p:cNvCxnSpPr>
          <p:nvPr/>
        </p:nvCxnSpPr>
        <p:spPr>
          <a:xfrm flipH="1" flipV="1">
            <a:off x="4484775" y="1373576"/>
            <a:ext cx="597783" cy="4802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6679DA1-85C8-4C19-92B3-BF20692B2CD4}"/>
              </a:ext>
            </a:extLst>
          </p:cNvPr>
          <p:cNvCxnSpPr>
            <a:cxnSpLocks/>
          </p:cNvCxnSpPr>
          <p:nvPr/>
        </p:nvCxnSpPr>
        <p:spPr>
          <a:xfrm flipV="1">
            <a:off x="5074790" y="1843445"/>
            <a:ext cx="0" cy="4541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0B9E20E-0B7C-4D25-9DB5-69F028F23058}"/>
              </a:ext>
            </a:extLst>
          </p:cNvPr>
          <p:cNvCxnSpPr>
            <a:cxnSpLocks/>
          </p:cNvCxnSpPr>
          <p:nvPr/>
        </p:nvCxnSpPr>
        <p:spPr>
          <a:xfrm flipH="1" flipV="1">
            <a:off x="4457379" y="1993394"/>
            <a:ext cx="617411" cy="2868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E4BC66C-F6C8-42B5-B067-FF2B609C45AB}"/>
              </a:ext>
            </a:extLst>
          </p:cNvPr>
          <p:cNvCxnSpPr>
            <a:cxnSpLocks/>
          </p:cNvCxnSpPr>
          <p:nvPr/>
        </p:nvCxnSpPr>
        <p:spPr>
          <a:xfrm flipH="1" flipV="1">
            <a:off x="3068092" y="2010851"/>
            <a:ext cx="1186786" cy="2866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DD8CB08-C996-4DB8-97E6-70526CFE4E05}"/>
              </a:ext>
            </a:extLst>
          </p:cNvPr>
          <p:cNvCxnSpPr>
            <a:cxnSpLocks/>
          </p:cNvCxnSpPr>
          <p:nvPr/>
        </p:nvCxnSpPr>
        <p:spPr>
          <a:xfrm flipH="1">
            <a:off x="4248923" y="2284206"/>
            <a:ext cx="836236" cy="121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14D4AA9-2CC2-4F0C-B013-9F2C911E90B8}"/>
              </a:ext>
            </a:extLst>
          </p:cNvPr>
          <p:cNvCxnSpPr>
            <a:cxnSpLocks/>
          </p:cNvCxnSpPr>
          <p:nvPr/>
        </p:nvCxnSpPr>
        <p:spPr>
          <a:xfrm flipH="1">
            <a:off x="3068092" y="2001923"/>
            <a:ext cx="14236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FF97D9A-D852-4E4F-9AC6-F3B1F47E999C}"/>
              </a:ext>
            </a:extLst>
          </p:cNvPr>
          <p:cNvCxnSpPr>
            <a:cxnSpLocks/>
          </p:cNvCxnSpPr>
          <p:nvPr/>
        </p:nvCxnSpPr>
        <p:spPr>
          <a:xfrm>
            <a:off x="2709959" y="4717229"/>
            <a:ext cx="19751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DB8AFDB-DEED-487C-BB86-A4BF65613471}"/>
              </a:ext>
            </a:extLst>
          </p:cNvPr>
          <p:cNvCxnSpPr>
            <a:cxnSpLocks/>
          </p:cNvCxnSpPr>
          <p:nvPr/>
        </p:nvCxnSpPr>
        <p:spPr>
          <a:xfrm>
            <a:off x="2709959" y="5507662"/>
            <a:ext cx="19751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EC0F350-9A71-4B8B-B615-F5CD503FE481}"/>
              </a:ext>
            </a:extLst>
          </p:cNvPr>
          <p:cNvCxnSpPr>
            <a:cxnSpLocks/>
          </p:cNvCxnSpPr>
          <p:nvPr/>
        </p:nvCxnSpPr>
        <p:spPr>
          <a:xfrm>
            <a:off x="2709959" y="4695825"/>
            <a:ext cx="0" cy="8286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437C718-FA2E-440F-8446-04DCF6DE9592}"/>
              </a:ext>
            </a:extLst>
          </p:cNvPr>
          <p:cNvCxnSpPr>
            <a:cxnSpLocks/>
          </p:cNvCxnSpPr>
          <p:nvPr/>
        </p:nvCxnSpPr>
        <p:spPr>
          <a:xfrm flipH="1">
            <a:off x="5025164" y="4166592"/>
            <a:ext cx="2585" cy="6721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5E608DA-C2B9-4D0E-B5B0-F76520483B66}"/>
              </a:ext>
            </a:extLst>
          </p:cNvPr>
          <p:cNvCxnSpPr>
            <a:cxnSpLocks/>
          </p:cNvCxnSpPr>
          <p:nvPr/>
        </p:nvCxnSpPr>
        <p:spPr>
          <a:xfrm flipV="1">
            <a:off x="2537460" y="2720174"/>
            <a:ext cx="3546174" cy="208130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4DE7168-1A45-4F49-9640-18CD74FAE03C}"/>
              </a:ext>
            </a:extLst>
          </p:cNvPr>
          <p:cNvCxnSpPr>
            <a:cxnSpLocks/>
          </p:cNvCxnSpPr>
          <p:nvPr/>
        </p:nvCxnSpPr>
        <p:spPr>
          <a:xfrm flipH="1">
            <a:off x="2704148" y="4152900"/>
            <a:ext cx="905828" cy="5554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B6B97BB-B33D-471B-821F-AE77C4FD3944}"/>
              </a:ext>
            </a:extLst>
          </p:cNvPr>
          <p:cNvCxnSpPr>
            <a:cxnSpLocks/>
          </p:cNvCxnSpPr>
          <p:nvPr/>
        </p:nvCxnSpPr>
        <p:spPr>
          <a:xfrm flipH="1" flipV="1">
            <a:off x="3600450" y="4152900"/>
            <a:ext cx="1446609" cy="273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3D1E17B-DBD0-4095-9D17-1B83E74C1338}"/>
              </a:ext>
            </a:extLst>
          </p:cNvPr>
          <p:cNvCxnSpPr>
            <a:cxnSpLocks/>
          </p:cNvCxnSpPr>
          <p:nvPr/>
        </p:nvCxnSpPr>
        <p:spPr>
          <a:xfrm flipH="1">
            <a:off x="4670946" y="4180284"/>
            <a:ext cx="358254" cy="536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70180B6-AAFD-4E91-8B3F-DCDF27C4AED9}"/>
              </a:ext>
            </a:extLst>
          </p:cNvPr>
          <p:cNvCxnSpPr>
            <a:cxnSpLocks/>
          </p:cNvCxnSpPr>
          <p:nvPr/>
        </p:nvCxnSpPr>
        <p:spPr>
          <a:xfrm flipH="1">
            <a:off x="4673327" y="4826796"/>
            <a:ext cx="358255" cy="6897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A6EF412-941B-4D99-A6A6-B0BA5E3AE436}"/>
              </a:ext>
            </a:extLst>
          </p:cNvPr>
          <p:cNvCxnSpPr>
            <a:cxnSpLocks/>
          </p:cNvCxnSpPr>
          <p:nvPr/>
        </p:nvCxnSpPr>
        <p:spPr>
          <a:xfrm>
            <a:off x="7380905" y="2348968"/>
            <a:ext cx="0" cy="2929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19780A-E72B-4422-8C05-0993184BC11A}"/>
              </a:ext>
            </a:extLst>
          </p:cNvPr>
          <p:cNvCxnSpPr>
            <a:cxnSpLocks/>
          </p:cNvCxnSpPr>
          <p:nvPr/>
        </p:nvCxnSpPr>
        <p:spPr>
          <a:xfrm>
            <a:off x="9093808" y="2348968"/>
            <a:ext cx="0" cy="2929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6DC1449-02CE-4EB4-9C85-AA9C0357183D}"/>
              </a:ext>
            </a:extLst>
          </p:cNvPr>
          <p:cNvCxnSpPr>
            <a:cxnSpLocks/>
          </p:cNvCxnSpPr>
          <p:nvPr/>
        </p:nvCxnSpPr>
        <p:spPr>
          <a:xfrm>
            <a:off x="7361634" y="2348968"/>
            <a:ext cx="17522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5122137-5F61-4B5F-A0F7-F986EF8DE191}"/>
              </a:ext>
            </a:extLst>
          </p:cNvPr>
          <p:cNvCxnSpPr>
            <a:cxnSpLocks/>
          </p:cNvCxnSpPr>
          <p:nvPr/>
        </p:nvCxnSpPr>
        <p:spPr>
          <a:xfrm flipV="1">
            <a:off x="7380905" y="5278256"/>
            <a:ext cx="1732950" cy="155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1BDA2D0-04C1-40B7-BF07-994CA4AE9E3E}"/>
              </a:ext>
            </a:extLst>
          </p:cNvPr>
          <p:cNvCxnSpPr>
            <a:cxnSpLocks/>
          </p:cNvCxnSpPr>
          <p:nvPr/>
        </p:nvCxnSpPr>
        <p:spPr>
          <a:xfrm>
            <a:off x="7068805" y="2431099"/>
            <a:ext cx="0" cy="22230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2B39064-CB24-4528-AF73-CD7275B4322C}"/>
              </a:ext>
            </a:extLst>
          </p:cNvPr>
          <p:cNvCxnSpPr>
            <a:cxnSpLocks/>
          </p:cNvCxnSpPr>
          <p:nvPr/>
        </p:nvCxnSpPr>
        <p:spPr>
          <a:xfrm flipV="1">
            <a:off x="7062183" y="2348968"/>
            <a:ext cx="318722" cy="1049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Arrow: Down 126">
            <a:extLst>
              <a:ext uri="{FF2B5EF4-FFF2-40B4-BE49-F238E27FC236}">
                <a16:creationId xmlns:a16="http://schemas.microsoft.com/office/drawing/2014/main" id="{3573EE59-B991-44AF-BEB6-97536816A818}"/>
              </a:ext>
            </a:extLst>
          </p:cNvPr>
          <p:cNvSpPr/>
          <p:nvPr/>
        </p:nvSpPr>
        <p:spPr>
          <a:xfrm>
            <a:off x="6063877" y="2028464"/>
            <a:ext cx="102008" cy="5851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88" name="Oval 12287">
            <a:extLst>
              <a:ext uri="{FF2B5EF4-FFF2-40B4-BE49-F238E27FC236}">
                <a16:creationId xmlns:a16="http://schemas.microsoft.com/office/drawing/2014/main" id="{58CBA9E5-1415-4D64-8DF0-5C157BB3E22C}"/>
              </a:ext>
            </a:extLst>
          </p:cNvPr>
          <p:cNvSpPr/>
          <p:nvPr/>
        </p:nvSpPr>
        <p:spPr>
          <a:xfrm>
            <a:off x="6035882" y="2656717"/>
            <a:ext cx="135133" cy="13425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89" name="TextBox 12288">
            <a:extLst>
              <a:ext uri="{FF2B5EF4-FFF2-40B4-BE49-F238E27FC236}">
                <a16:creationId xmlns:a16="http://schemas.microsoft.com/office/drawing/2014/main" id="{C6F0D771-5745-455A-89B7-48A049925E9B}"/>
              </a:ext>
            </a:extLst>
          </p:cNvPr>
          <p:cNvSpPr txBox="1"/>
          <p:nvPr/>
        </p:nvSpPr>
        <p:spPr>
          <a:xfrm>
            <a:off x="5305453" y="1614447"/>
            <a:ext cx="162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Vanishing Point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AF0CCAB-8259-4A3A-A6F7-AB15FB8D18DD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8F9C5654-3C77-4222-995E-A0C85FB99DC5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E0644E5-5604-4A17-A65F-1D99272B2C46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46" name="Picture 45" descr="Icon&#10;&#10;Description automatically generated">
              <a:extLst>
                <a:ext uri="{FF2B5EF4-FFF2-40B4-BE49-F238E27FC236}">
                  <a16:creationId xmlns:a16="http://schemas.microsoft.com/office/drawing/2014/main" id="{78CFFC9F-F35F-4994-BEA1-91E26B326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B3D5A53-BAD5-9E10-6361-CC2A59959836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B408C18-AAE5-3991-192F-D7D83708CCAC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33ED71-EC72-7D3C-A85F-29472C47EE3F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29843BAF-D0EB-A5AB-3B36-52770494C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758970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791312"/>
            <a:ext cx="9144000" cy="5342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F8675EA-E815-4BD4-BEB1-D68255BD2DE8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8952B41-53A1-4A62-951C-C71961D7C46A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4D101BD-1156-4627-A33E-2CB5D6F264AF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F73A6403-2813-4326-A3BB-BD3B5A2F4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B8F347-CAFF-5786-4E4D-C538C9947D91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75135C6-D6E0-D367-3D44-DC727328E1ED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E3F1E7-35F7-E5F0-D755-99A9F3BA34C3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9" name="Picture 8" descr="Icon&#10;&#10;Description automatically generated">
              <a:extLst>
                <a:ext uri="{FF2B5EF4-FFF2-40B4-BE49-F238E27FC236}">
                  <a16:creationId xmlns:a16="http://schemas.microsoft.com/office/drawing/2014/main" id="{3A1CE5DF-6473-4ECC-9426-DCDA96DA7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338642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07595" y="4430006"/>
            <a:ext cx="7495170" cy="817391"/>
          </a:xfrm>
          <a:prstGeom prst="rect">
            <a:avLst/>
          </a:prstGeom>
          <a:noFill/>
        </p:spPr>
        <p:txBody>
          <a:bodyPr wrap="square" lIns="62727" tIns="31363" rIns="62727" bIns="31363" rtlCol="0">
            <a:spAutoFit/>
          </a:bodyPr>
          <a:lstStyle/>
          <a:p>
            <a:pPr algn="ctr"/>
            <a:r>
              <a:rPr lang="en-US" sz="4900" dirty="0"/>
              <a:t>Two Point Perspective</a:t>
            </a:r>
          </a:p>
        </p:txBody>
      </p:sp>
      <p:pic>
        <p:nvPicPr>
          <p:cNvPr id="3" name="Picture 2" descr="Democracy and the Iroquois Constitution | Field Museum">
            <a:extLst>
              <a:ext uri="{FF2B5EF4-FFF2-40B4-BE49-F238E27FC236}">
                <a16:creationId xmlns:a16="http://schemas.microsoft.com/office/drawing/2014/main" id="{6B3A72BF-3E0D-4B22-963C-4AEC208B2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582" y="1349912"/>
            <a:ext cx="5642835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2224793-0D8E-437C-BDEE-35C1E9C8EA20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08EF240-9F56-4171-B696-584BEE459D51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C7766B7-16A7-4503-8790-6F3D6DEB222A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48C4B17D-DE8C-45AF-810F-21A4607B5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D276332-F310-9DD2-AF81-3C419985671E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E72AA89-15BD-3973-7DCC-07574F2024ED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2BBC38-BDEE-F4E8-07E4-93B738C11A1C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DC80909E-5837-85F7-436B-E3A28D5BD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427334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emocracy and the Iroquois Constitution | Field Museum">
            <a:extLst>
              <a:ext uri="{FF2B5EF4-FFF2-40B4-BE49-F238E27FC236}">
                <a16:creationId xmlns:a16="http://schemas.microsoft.com/office/drawing/2014/main" id="{799E7702-A944-4255-A078-A05CC58D6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3" y="809625"/>
            <a:ext cx="8943975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13375B-15DA-4C1F-9776-81AC6AAD6283}"/>
              </a:ext>
            </a:extLst>
          </p:cNvPr>
          <p:cNvCxnSpPr>
            <a:cxnSpLocks/>
          </p:cNvCxnSpPr>
          <p:nvPr/>
        </p:nvCxnSpPr>
        <p:spPr>
          <a:xfrm>
            <a:off x="-65313" y="5225143"/>
            <a:ext cx="5079999" cy="42091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9C3910-62AF-4805-B3B1-CCFB4214BD68}"/>
              </a:ext>
            </a:extLst>
          </p:cNvPr>
          <p:cNvCxnSpPr>
            <a:cxnSpLocks/>
          </p:cNvCxnSpPr>
          <p:nvPr/>
        </p:nvCxnSpPr>
        <p:spPr>
          <a:xfrm flipV="1">
            <a:off x="5014686" y="5064532"/>
            <a:ext cx="7177314" cy="575856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C057A8-0B3E-4E9F-A803-6A0BA9D97F27}"/>
              </a:ext>
            </a:extLst>
          </p:cNvPr>
          <p:cNvCxnSpPr>
            <a:cxnSpLocks/>
          </p:cNvCxnSpPr>
          <p:nvPr/>
        </p:nvCxnSpPr>
        <p:spPr>
          <a:xfrm>
            <a:off x="4980064" y="4129915"/>
            <a:ext cx="7211936" cy="323654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E8DB10-48D2-4EC2-843B-001E8844F4F2}"/>
              </a:ext>
            </a:extLst>
          </p:cNvPr>
          <p:cNvCxnSpPr>
            <a:cxnSpLocks/>
          </p:cNvCxnSpPr>
          <p:nvPr/>
        </p:nvCxnSpPr>
        <p:spPr>
          <a:xfrm>
            <a:off x="0" y="4945091"/>
            <a:ext cx="4932061" cy="209046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D898AC1-1D35-44AD-A93D-2F09E6A5E252}"/>
              </a:ext>
            </a:extLst>
          </p:cNvPr>
          <p:cNvCxnSpPr>
            <a:cxnSpLocks/>
          </p:cNvCxnSpPr>
          <p:nvPr/>
        </p:nvCxnSpPr>
        <p:spPr>
          <a:xfrm flipV="1">
            <a:off x="0" y="4094616"/>
            <a:ext cx="4980064" cy="219516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2A19F5E-DD5C-491D-82F2-F27B1EA41F4C}"/>
              </a:ext>
            </a:extLst>
          </p:cNvPr>
          <p:cNvCxnSpPr>
            <a:cxnSpLocks/>
          </p:cNvCxnSpPr>
          <p:nvPr/>
        </p:nvCxnSpPr>
        <p:spPr>
          <a:xfrm flipV="1">
            <a:off x="4980064" y="4778224"/>
            <a:ext cx="7211936" cy="37951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5E1ECCB-F8A4-4285-B003-B2534418D8C0}"/>
              </a:ext>
            </a:extLst>
          </p:cNvPr>
          <p:cNvCxnSpPr>
            <a:cxnSpLocks/>
          </p:cNvCxnSpPr>
          <p:nvPr/>
        </p:nvCxnSpPr>
        <p:spPr>
          <a:xfrm flipH="1">
            <a:off x="-249538" y="4621437"/>
            <a:ext cx="12506852" cy="8643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row: Down 25">
            <a:extLst>
              <a:ext uri="{FF2B5EF4-FFF2-40B4-BE49-F238E27FC236}">
                <a16:creationId xmlns:a16="http://schemas.microsoft.com/office/drawing/2014/main" id="{6F435A04-994E-4155-B703-C1EB06768929}"/>
              </a:ext>
            </a:extLst>
          </p:cNvPr>
          <p:cNvSpPr/>
          <p:nvPr/>
        </p:nvSpPr>
        <p:spPr>
          <a:xfrm>
            <a:off x="11462327" y="3913517"/>
            <a:ext cx="149629" cy="63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862D6E-D8EA-460A-B056-F6D89C8CAEAB}"/>
              </a:ext>
            </a:extLst>
          </p:cNvPr>
          <p:cNvSpPr txBox="1"/>
          <p:nvPr/>
        </p:nvSpPr>
        <p:spPr>
          <a:xfrm>
            <a:off x="10882282" y="3501423"/>
            <a:ext cx="130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Horizon line</a:t>
            </a: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67EDDD33-E255-4ADC-BB8C-A8AF1361346C}"/>
              </a:ext>
            </a:extLst>
          </p:cNvPr>
          <p:cNvSpPr/>
          <p:nvPr/>
        </p:nvSpPr>
        <p:spPr>
          <a:xfrm rot="19653198">
            <a:off x="11883019" y="2801063"/>
            <a:ext cx="149629" cy="63756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715711-6383-4024-A297-C475A5C1C62E}"/>
              </a:ext>
            </a:extLst>
          </p:cNvPr>
          <p:cNvSpPr txBox="1"/>
          <p:nvPr/>
        </p:nvSpPr>
        <p:spPr>
          <a:xfrm>
            <a:off x="302004" y="3207266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Orthogonal lines</a:t>
            </a:r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FD45782D-4B0F-418F-9584-62C5B7D07C57}"/>
              </a:ext>
            </a:extLst>
          </p:cNvPr>
          <p:cNvSpPr/>
          <p:nvPr/>
        </p:nvSpPr>
        <p:spPr>
          <a:xfrm>
            <a:off x="1156214" y="3521284"/>
            <a:ext cx="149629" cy="637563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AB3D3A-D917-4CB2-BB10-33471DDE637C}"/>
              </a:ext>
            </a:extLst>
          </p:cNvPr>
          <p:cNvSpPr txBox="1"/>
          <p:nvPr/>
        </p:nvSpPr>
        <p:spPr>
          <a:xfrm>
            <a:off x="10561938" y="2388798"/>
            <a:ext cx="1630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Vanishing point</a:t>
            </a: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566B55F0-E6EA-4BFA-A205-B32C84AD0C8B}"/>
              </a:ext>
            </a:extLst>
          </p:cNvPr>
          <p:cNvSpPr/>
          <p:nvPr/>
        </p:nvSpPr>
        <p:spPr>
          <a:xfrm rot="2749286">
            <a:off x="331664" y="2237922"/>
            <a:ext cx="149629" cy="63756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840C86-B5B9-4893-AE74-F6F5C3A96CF4}"/>
              </a:ext>
            </a:extLst>
          </p:cNvPr>
          <p:cNvSpPr txBox="1"/>
          <p:nvPr/>
        </p:nvSpPr>
        <p:spPr>
          <a:xfrm>
            <a:off x="82624" y="1844158"/>
            <a:ext cx="1630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Vanishing point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07261E-05D2-481C-B65E-1118463C4C04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A817353-6029-4383-9FB1-7B390DD6F6BD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46CAC6-E929-4CEF-B18E-C5288EF3982A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23" name="Picture 22" descr="Icon&#10;&#10;Description automatically generated">
              <a:extLst>
                <a:ext uri="{FF2B5EF4-FFF2-40B4-BE49-F238E27FC236}">
                  <a16:creationId xmlns:a16="http://schemas.microsoft.com/office/drawing/2014/main" id="{793DA399-DF17-4F89-9196-9CF34EF48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BCBDCFA-0337-AB0F-26A8-4E06DAACE724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2A0C59C-32D3-7E14-E285-100A312987C7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4E641D7-6B65-F8E9-1781-23C2F6555922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5B623C0F-CB54-E872-0425-85210F084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08713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07FD6B-36D8-28B1-503A-7B98FBBA5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75" y="1333500"/>
            <a:ext cx="8705850" cy="4191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8194A2D-0ACE-46DD-B537-BEB2116B238A}"/>
              </a:ext>
            </a:extLst>
          </p:cNvPr>
          <p:cNvCxnSpPr>
            <a:cxnSpLocks/>
          </p:cNvCxnSpPr>
          <p:nvPr/>
        </p:nvCxnSpPr>
        <p:spPr>
          <a:xfrm flipV="1">
            <a:off x="-1081454" y="1692067"/>
            <a:ext cx="6816746" cy="166847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985558-0FD4-4BC9-8CD9-3F7F624D3A3B}"/>
              </a:ext>
            </a:extLst>
          </p:cNvPr>
          <p:cNvCxnSpPr>
            <a:cxnSpLocks/>
          </p:cNvCxnSpPr>
          <p:nvPr/>
        </p:nvCxnSpPr>
        <p:spPr>
          <a:xfrm flipV="1">
            <a:off x="-1367005" y="1906010"/>
            <a:ext cx="7210814" cy="1522031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EA4CD4-C975-4D3B-97AD-8B9D4C265C03}"/>
              </a:ext>
            </a:extLst>
          </p:cNvPr>
          <p:cNvCxnSpPr>
            <a:cxnSpLocks/>
          </p:cNvCxnSpPr>
          <p:nvPr/>
        </p:nvCxnSpPr>
        <p:spPr>
          <a:xfrm>
            <a:off x="-1310054" y="3265362"/>
            <a:ext cx="7125134" cy="81640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row: Down 27">
            <a:extLst>
              <a:ext uri="{FF2B5EF4-FFF2-40B4-BE49-F238E27FC236}">
                <a16:creationId xmlns:a16="http://schemas.microsoft.com/office/drawing/2014/main" id="{27ADFCD0-F488-44BE-8B00-5B27227DA010}"/>
              </a:ext>
            </a:extLst>
          </p:cNvPr>
          <p:cNvSpPr/>
          <p:nvPr/>
        </p:nvSpPr>
        <p:spPr>
          <a:xfrm rot="2295665">
            <a:off x="751898" y="1834657"/>
            <a:ext cx="149629" cy="63756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199B1E0-2678-4365-8EDF-14F1AA3EF1A2}"/>
              </a:ext>
            </a:extLst>
          </p:cNvPr>
          <p:cNvSpPr txBox="1"/>
          <p:nvPr/>
        </p:nvSpPr>
        <p:spPr>
          <a:xfrm>
            <a:off x="-4403" y="1314019"/>
            <a:ext cx="1630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Vanishing point</a:t>
            </a: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1147BDFD-0DE4-470B-9054-2408904AEE56}"/>
              </a:ext>
            </a:extLst>
          </p:cNvPr>
          <p:cNvSpPr/>
          <p:nvPr/>
        </p:nvSpPr>
        <p:spPr>
          <a:xfrm rot="18389269">
            <a:off x="10669541" y="2669254"/>
            <a:ext cx="256572" cy="47632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318ABA7-FC5F-4A99-813E-899A9733C623}"/>
              </a:ext>
            </a:extLst>
          </p:cNvPr>
          <p:cNvSpPr txBox="1"/>
          <p:nvPr/>
        </p:nvSpPr>
        <p:spPr>
          <a:xfrm>
            <a:off x="10378892" y="2212706"/>
            <a:ext cx="1630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Vanishing point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EE53A6-A5A4-466B-B220-F7673689AA45}"/>
              </a:ext>
            </a:extLst>
          </p:cNvPr>
          <p:cNvSpPr txBox="1"/>
          <p:nvPr/>
        </p:nvSpPr>
        <p:spPr>
          <a:xfrm>
            <a:off x="1743075" y="800474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Orthogonal lines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60990FC-0BD3-4D2D-9F39-A61A4B637793}"/>
              </a:ext>
            </a:extLst>
          </p:cNvPr>
          <p:cNvCxnSpPr>
            <a:cxnSpLocks/>
          </p:cNvCxnSpPr>
          <p:nvPr/>
        </p:nvCxnSpPr>
        <p:spPr>
          <a:xfrm flipH="1" flipV="1">
            <a:off x="-967154" y="3351703"/>
            <a:ext cx="12590585" cy="12680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rrow: Down 33">
            <a:extLst>
              <a:ext uri="{FF2B5EF4-FFF2-40B4-BE49-F238E27FC236}">
                <a16:creationId xmlns:a16="http://schemas.microsoft.com/office/drawing/2014/main" id="{D95778F3-C5A6-4A44-A49B-2BFCCFA653D3}"/>
              </a:ext>
            </a:extLst>
          </p:cNvPr>
          <p:cNvSpPr/>
          <p:nvPr/>
        </p:nvSpPr>
        <p:spPr>
          <a:xfrm>
            <a:off x="2759787" y="1169807"/>
            <a:ext cx="194428" cy="1159824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39DF05-FCB4-4EF6-9B0E-9D5AF98D6067}"/>
              </a:ext>
            </a:extLst>
          </p:cNvPr>
          <p:cNvCxnSpPr>
            <a:cxnSpLocks/>
          </p:cNvCxnSpPr>
          <p:nvPr/>
        </p:nvCxnSpPr>
        <p:spPr>
          <a:xfrm>
            <a:off x="6016239" y="1872889"/>
            <a:ext cx="6850571" cy="199061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BED1AA-9259-45F6-B23D-BB633FCC9E43}"/>
              </a:ext>
            </a:extLst>
          </p:cNvPr>
          <p:cNvCxnSpPr>
            <a:cxnSpLocks/>
          </p:cNvCxnSpPr>
          <p:nvPr/>
        </p:nvCxnSpPr>
        <p:spPr>
          <a:xfrm>
            <a:off x="5954961" y="1586297"/>
            <a:ext cx="6972304" cy="232799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3FCEE4D-7B0B-4395-B707-F402B7B7C0F8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698C502E-AB16-42BF-9A53-CF27BA538EC3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994E97F-6973-4AC7-A3D8-AE7DFEAB55E5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23" name="Picture 22" descr="Icon&#10;&#10;Description automatically generated">
              <a:extLst>
                <a:ext uri="{FF2B5EF4-FFF2-40B4-BE49-F238E27FC236}">
                  <a16:creationId xmlns:a16="http://schemas.microsoft.com/office/drawing/2014/main" id="{11593D4A-7731-4C38-B5B1-D9175BAD7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A055AD-EF6C-BDC6-B6F9-1130F958F7A4}"/>
              </a:ext>
            </a:extLst>
          </p:cNvPr>
          <p:cNvCxnSpPr>
            <a:cxnSpLocks/>
          </p:cNvCxnSpPr>
          <p:nvPr/>
        </p:nvCxnSpPr>
        <p:spPr>
          <a:xfrm flipV="1">
            <a:off x="6034749" y="3351703"/>
            <a:ext cx="6672847" cy="758757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5D67280E-2603-A30E-FC1C-927549523C4A}"/>
              </a:ext>
            </a:extLst>
          </p:cNvPr>
          <p:cNvSpPr/>
          <p:nvPr/>
        </p:nvSpPr>
        <p:spPr>
          <a:xfrm>
            <a:off x="-881471" y="3236672"/>
            <a:ext cx="119269" cy="12693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E610C00-797D-82D0-EEEF-C7AC511A9370}"/>
              </a:ext>
            </a:extLst>
          </p:cNvPr>
          <p:cNvSpPr/>
          <p:nvPr/>
        </p:nvSpPr>
        <p:spPr>
          <a:xfrm>
            <a:off x="11544730" y="3413668"/>
            <a:ext cx="119269" cy="12693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61B5B3-1E8D-ADC9-12AE-60668BAC135E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4D0FAD86-578D-053B-72D5-35156D04A0AB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FE5009D-16C0-CC4D-C20E-BD564CA2880D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46" name="Picture 45" descr="Icon&#10;&#10;Description automatically generated">
              <a:extLst>
                <a:ext uri="{FF2B5EF4-FFF2-40B4-BE49-F238E27FC236}">
                  <a16:creationId xmlns:a16="http://schemas.microsoft.com/office/drawing/2014/main" id="{51EFB6DA-DDC9-570E-19DB-6B247EE7B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64638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1" grpId="0" animBg="1"/>
      <p:bldP spid="32" grpId="0"/>
      <p:bldP spid="33" grpId="0"/>
      <p:bldP spid="34" grpId="0" animBg="1"/>
      <p:bldP spid="45" grpId="0" animBg="1"/>
      <p:bldP spid="4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A6ECC-EE67-4541-8782-486E381D8E01}"/>
              </a:ext>
            </a:extLst>
          </p:cNvPr>
          <p:cNvCxnSpPr/>
          <p:nvPr/>
        </p:nvCxnSpPr>
        <p:spPr>
          <a:xfrm>
            <a:off x="3106057" y="2786502"/>
            <a:ext cx="4107543" cy="2133841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D15BB6-D628-4B2A-8289-309BDB50FC67}"/>
              </a:ext>
            </a:extLst>
          </p:cNvPr>
          <p:cNvCxnSpPr>
            <a:cxnSpLocks/>
          </p:cNvCxnSpPr>
          <p:nvPr/>
        </p:nvCxnSpPr>
        <p:spPr>
          <a:xfrm>
            <a:off x="3106057" y="2786279"/>
            <a:ext cx="4499429" cy="177846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5440D6-C0C0-41EA-BF0D-38EA7BD70CA0}"/>
              </a:ext>
            </a:extLst>
          </p:cNvPr>
          <p:cNvCxnSpPr>
            <a:cxnSpLocks/>
          </p:cNvCxnSpPr>
          <p:nvPr/>
        </p:nvCxnSpPr>
        <p:spPr>
          <a:xfrm>
            <a:off x="3106057" y="2786278"/>
            <a:ext cx="4754489" cy="151720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EBDC48D-4DBA-4CD3-9713-5CB6F5AC8887}"/>
              </a:ext>
            </a:extLst>
          </p:cNvPr>
          <p:cNvCxnSpPr>
            <a:cxnSpLocks/>
          </p:cNvCxnSpPr>
          <p:nvPr/>
        </p:nvCxnSpPr>
        <p:spPr>
          <a:xfrm>
            <a:off x="3106057" y="2786277"/>
            <a:ext cx="5635398" cy="131356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028FFB-71DF-4C09-9F6F-B74764FC66FE}"/>
              </a:ext>
            </a:extLst>
          </p:cNvPr>
          <p:cNvCxnSpPr>
            <a:cxnSpLocks/>
          </p:cNvCxnSpPr>
          <p:nvPr/>
        </p:nvCxnSpPr>
        <p:spPr>
          <a:xfrm>
            <a:off x="3106057" y="2786276"/>
            <a:ext cx="6070827" cy="966563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57BD337-D54D-45B1-BD61-4B2E2C933E2C}"/>
              </a:ext>
            </a:extLst>
          </p:cNvPr>
          <p:cNvCxnSpPr>
            <a:cxnSpLocks/>
          </p:cNvCxnSpPr>
          <p:nvPr/>
        </p:nvCxnSpPr>
        <p:spPr>
          <a:xfrm>
            <a:off x="3106057" y="2781480"/>
            <a:ext cx="6206785" cy="720419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514C4A-C3B9-4B05-AC5A-886E513BECFD}"/>
              </a:ext>
            </a:extLst>
          </p:cNvPr>
          <p:cNvCxnSpPr>
            <a:cxnSpLocks/>
          </p:cNvCxnSpPr>
          <p:nvPr/>
        </p:nvCxnSpPr>
        <p:spPr>
          <a:xfrm flipV="1">
            <a:off x="3156857" y="2780034"/>
            <a:ext cx="5839658" cy="71692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3D909ED-864C-43BB-961E-D9E0B583FA39}"/>
              </a:ext>
            </a:extLst>
          </p:cNvPr>
          <p:cNvCxnSpPr>
            <a:cxnSpLocks/>
          </p:cNvCxnSpPr>
          <p:nvPr/>
        </p:nvCxnSpPr>
        <p:spPr>
          <a:xfrm flipV="1">
            <a:off x="3207657" y="2786275"/>
            <a:ext cx="5788858" cy="95515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CF9E451-C4FF-42C1-9D6D-4B8FEE5B7E64}"/>
              </a:ext>
            </a:extLst>
          </p:cNvPr>
          <p:cNvCxnSpPr>
            <a:cxnSpLocks/>
          </p:cNvCxnSpPr>
          <p:nvPr/>
        </p:nvCxnSpPr>
        <p:spPr>
          <a:xfrm flipV="1">
            <a:off x="4100286" y="2792260"/>
            <a:ext cx="4896229" cy="107211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7C56CC7-0D73-4212-BDDC-7155B90A5F26}"/>
              </a:ext>
            </a:extLst>
          </p:cNvPr>
          <p:cNvCxnSpPr>
            <a:cxnSpLocks/>
          </p:cNvCxnSpPr>
          <p:nvPr/>
        </p:nvCxnSpPr>
        <p:spPr>
          <a:xfrm flipV="1">
            <a:off x="4100286" y="2791525"/>
            <a:ext cx="4878217" cy="150200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32D47E-D7E4-4624-80BC-ADAAF9DF5B11}"/>
              </a:ext>
            </a:extLst>
          </p:cNvPr>
          <p:cNvCxnSpPr>
            <a:cxnSpLocks/>
          </p:cNvCxnSpPr>
          <p:nvPr/>
        </p:nvCxnSpPr>
        <p:spPr>
          <a:xfrm flipV="1">
            <a:off x="5375086" y="2797328"/>
            <a:ext cx="3603417" cy="164423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9448AF4-6345-4283-8523-6D566AD861A2}"/>
              </a:ext>
            </a:extLst>
          </p:cNvPr>
          <p:cNvCxnSpPr>
            <a:cxnSpLocks/>
          </p:cNvCxnSpPr>
          <p:nvPr/>
        </p:nvCxnSpPr>
        <p:spPr>
          <a:xfrm flipV="1">
            <a:off x="6205064" y="2786501"/>
            <a:ext cx="2784295" cy="194613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5AA06AF-3925-4B6A-A79F-090BA89C537B}"/>
              </a:ext>
            </a:extLst>
          </p:cNvPr>
          <p:cNvCxnSpPr>
            <a:cxnSpLocks/>
          </p:cNvCxnSpPr>
          <p:nvPr/>
        </p:nvCxnSpPr>
        <p:spPr>
          <a:xfrm>
            <a:off x="6470677" y="3679557"/>
            <a:ext cx="0" cy="75698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1" name="TextBox 28690">
            <a:extLst>
              <a:ext uri="{FF2B5EF4-FFF2-40B4-BE49-F238E27FC236}">
                <a16:creationId xmlns:a16="http://schemas.microsoft.com/office/drawing/2014/main" id="{54724FD2-C1DE-4191-993E-1844083F7009}"/>
              </a:ext>
            </a:extLst>
          </p:cNvPr>
          <p:cNvSpPr txBox="1"/>
          <p:nvPr/>
        </p:nvSpPr>
        <p:spPr>
          <a:xfrm>
            <a:off x="3106057" y="4436542"/>
            <a:ext cx="86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92636B-7904-4616-983A-5E43878D1F90}"/>
              </a:ext>
            </a:extLst>
          </p:cNvPr>
          <p:cNvCxnSpPr>
            <a:cxnSpLocks/>
          </p:cNvCxnSpPr>
          <p:nvPr/>
        </p:nvCxnSpPr>
        <p:spPr>
          <a:xfrm flipH="1">
            <a:off x="2667834" y="2786502"/>
            <a:ext cx="6780966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D0F7CA6-61A2-461A-93C7-514652D54E06}"/>
              </a:ext>
            </a:extLst>
          </p:cNvPr>
          <p:cNvCxnSpPr>
            <a:cxnSpLocks/>
          </p:cNvCxnSpPr>
          <p:nvPr/>
        </p:nvCxnSpPr>
        <p:spPr>
          <a:xfrm>
            <a:off x="8989359" y="2642050"/>
            <a:ext cx="0" cy="15527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2A206E-ABD3-4F41-9C3B-3946CC68BDE0}"/>
              </a:ext>
            </a:extLst>
          </p:cNvPr>
          <p:cNvCxnSpPr>
            <a:cxnSpLocks/>
          </p:cNvCxnSpPr>
          <p:nvPr/>
        </p:nvCxnSpPr>
        <p:spPr>
          <a:xfrm>
            <a:off x="3122241" y="2642050"/>
            <a:ext cx="0" cy="15527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E564F54-63D2-4DCF-9F5A-8A0ACA3435CE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AF743D9-52AB-46BD-8465-08E8FD52D572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B10293C-5EBE-4AE3-9BC1-FBDC7CAE3719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24" name="Picture 23" descr="Icon&#10;&#10;Description automatically generated">
              <a:extLst>
                <a:ext uri="{FF2B5EF4-FFF2-40B4-BE49-F238E27FC236}">
                  <a16:creationId xmlns:a16="http://schemas.microsoft.com/office/drawing/2014/main" id="{854A1C71-7014-4BE6-8DD4-7BA66558B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B7BDFFA-6AB0-15AD-95A4-636C2AB5B297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A5A58B5-5510-F442-A9AE-01A5D32C1951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A72D10-76CC-EF12-2AE2-73C3E7B04789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131D59C4-BFD1-A9F0-9F39-7FA643368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109349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A6ECC-EE67-4541-8782-486E381D8E01}"/>
              </a:ext>
            </a:extLst>
          </p:cNvPr>
          <p:cNvCxnSpPr/>
          <p:nvPr/>
        </p:nvCxnSpPr>
        <p:spPr>
          <a:xfrm>
            <a:off x="3106057" y="2786502"/>
            <a:ext cx="4107543" cy="2133841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D15BB6-D628-4B2A-8289-309BDB50FC67}"/>
              </a:ext>
            </a:extLst>
          </p:cNvPr>
          <p:cNvCxnSpPr>
            <a:cxnSpLocks/>
          </p:cNvCxnSpPr>
          <p:nvPr/>
        </p:nvCxnSpPr>
        <p:spPr>
          <a:xfrm>
            <a:off x="3106057" y="2786279"/>
            <a:ext cx="4499429" cy="177846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5440D6-C0C0-41EA-BF0D-38EA7BD70CA0}"/>
              </a:ext>
            </a:extLst>
          </p:cNvPr>
          <p:cNvCxnSpPr>
            <a:cxnSpLocks/>
          </p:cNvCxnSpPr>
          <p:nvPr/>
        </p:nvCxnSpPr>
        <p:spPr>
          <a:xfrm>
            <a:off x="3106057" y="2786278"/>
            <a:ext cx="4754489" cy="151720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EBDC48D-4DBA-4CD3-9713-5CB6F5AC8887}"/>
              </a:ext>
            </a:extLst>
          </p:cNvPr>
          <p:cNvCxnSpPr>
            <a:cxnSpLocks/>
          </p:cNvCxnSpPr>
          <p:nvPr/>
        </p:nvCxnSpPr>
        <p:spPr>
          <a:xfrm>
            <a:off x="3106057" y="2786277"/>
            <a:ext cx="5635398" cy="131356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028FFB-71DF-4C09-9F6F-B74764FC66FE}"/>
              </a:ext>
            </a:extLst>
          </p:cNvPr>
          <p:cNvCxnSpPr>
            <a:cxnSpLocks/>
          </p:cNvCxnSpPr>
          <p:nvPr/>
        </p:nvCxnSpPr>
        <p:spPr>
          <a:xfrm>
            <a:off x="3106057" y="2786276"/>
            <a:ext cx="6070827" cy="966563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57BD337-D54D-45B1-BD61-4B2E2C933E2C}"/>
              </a:ext>
            </a:extLst>
          </p:cNvPr>
          <p:cNvCxnSpPr>
            <a:cxnSpLocks/>
          </p:cNvCxnSpPr>
          <p:nvPr/>
        </p:nvCxnSpPr>
        <p:spPr>
          <a:xfrm>
            <a:off x="3106057" y="2781480"/>
            <a:ext cx="6206785" cy="720419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514C4A-C3B9-4B05-AC5A-886E513BECFD}"/>
              </a:ext>
            </a:extLst>
          </p:cNvPr>
          <p:cNvCxnSpPr>
            <a:cxnSpLocks/>
          </p:cNvCxnSpPr>
          <p:nvPr/>
        </p:nvCxnSpPr>
        <p:spPr>
          <a:xfrm flipV="1">
            <a:off x="3156857" y="2780034"/>
            <a:ext cx="5839658" cy="71692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3D909ED-864C-43BB-961E-D9E0B583FA39}"/>
              </a:ext>
            </a:extLst>
          </p:cNvPr>
          <p:cNvCxnSpPr>
            <a:cxnSpLocks/>
          </p:cNvCxnSpPr>
          <p:nvPr/>
        </p:nvCxnSpPr>
        <p:spPr>
          <a:xfrm flipV="1">
            <a:off x="3207657" y="2786275"/>
            <a:ext cx="5788858" cy="95515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CF9E451-C4FF-42C1-9D6D-4B8FEE5B7E64}"/>
              </a:ext>
            </a:extLst>
          </p:cNvPr>
          <p:cNvCxnSpPr>
            <a:cxnSpLocks/>
          </p:cNvCxnSpPr>
          <p:nvPr/>
        </p:nvCxnSpPr>
        <p:spPr>
          <a:xfrm flipV="1">
            <a:off x="4100286" y="2792260"/>
            <a:ext cx="4896229" cy="107211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7C56CC7-0D73-4212-BDDC-7155B90A5F26}"/>
              </a:ext>
            </a:extLst>
          </p:cNvPr>
          <p:cNvCxnSpPr>
            <a:cxnSpLocks/>
          </p:cNvCxnSpPr>
          <p:nvPr/>
        </p:nvCxnSpPr>
        <p:spPr>
          <a:xfrm flipV="1">
            <a:off x="4100286" y="2791525"/>
            <a:ext cx="4878217" cy="150200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32D47E-D7E4-4624-80BC-ADAAF9DF5B11}"/>
              </a:ext>
            </a:extLst>
          </p:cNvPr>
          <p:cNvCxnSpPr>
            <a:cxnSpLocks/>
          </p:cNvCxnSpPr>
          <p:nvPr/>
        </p:nvCxnSpPr>
        <p:spPr>
          <a:xfrm flipV="1">
            <a:off x="5375086" y="2797328"/>
            <a:ext cx="3603417" cy="164423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9448AF4-6345-4283-8523-6D566AD861A2}"/>
              </a:ext>
            </a:extLst>
          </p:cNvPr>
          <p:cNvCxnSpPr>
            <a:cxnSpLocks/>
          </p:cNvCxnSpPr>
          <p:nvPr/>
        </p:nvCxnSpPr>
        <p:spPr>
          <a:xfrm flipV="1">
            <a:off x="6205064" y="2786501"/>
            <a:ext cx="2784295" cy="194613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5AA06AF-3925-4B6A-A79F-090BA89C537B}"/>
              </a:ext>
            </a:extLst>
          </p:cNvPr>
          <p:cNvCxnSpPr>
            <a:cxnSpLocks/>
          </p:cNvCxnSpPr>
          <p:nvPr/>
        </p:nvCxnSpPr>
        <p:spPr>
          <a:xfrm>
            <a:off x="6470677" y="3679557"/>
            <a:ext cx="0" cy="75698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1" name="TextBox 28690">
            <a:extLst>
              <a:ext uri="{FF2B5EF4-FFF2-40B4-BE49-F238E27FC236}">
                <a16:creationId xmlns:a16="http://schemas.microsoft.com/office/drawing/2014/main" id="{54724FD2-C1DE-4191-993E-1844083F7009}"/>
              </a:ext>
            </a:extLst>
          </p:cNvPr>
          <p:cNvSpPr txBox="1"/>
          <p:nvPr/>
        </p:nvSpPr>
        <p:spPr>
          <a:xfrm>
            <a:off x="3106057" y="4436542"/>
            <a:ext cx="86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92636B-7904-4616-983A-5E43878D1F90}"/>
              </a:ext>
            </a:extLst>
          </p:cNvPr>
          <p:cNvCxnSpPr>
            <a:cxnSpLocks/>
          </p:cNvCxnSpPr>
          <p:nvPr/>
        </p:nvCxnSpPr>
        <p:spPr>
          <a:xfrm flipH="1">
            <a:off x="2667834" y="2786502"/>
            <a:ext cx="6780966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49644CC-254B-4C76-87AE-598FDDB8349C}"/>
              </a:ext>
            </a:extLst>
          </p:cNvPr>
          <p:cNvCxnSpPr>
            <a:cxnSpLocks/>
          </p:cNvCxnSpPr>
          <p:nvPr/>
        </p:nvCxnSpPr>
        <p:spPr>
          <a:xfrm flipH="1">
            <a:off x="6467027" y="2780034"/>
            <a:ext cx="2522332" cy="164555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DB1B166-61FE-48F0-9B78-15C2FBB8C8B0}"/>
              </a:ext>
            </a:extLst>
          </p:cNvPr>
          <p:cNvCxnSpPr>
            <a:cxnSpLocks/>
          </p:cNvCxnSpPr>
          <p:nvPr/>
        </p:nvCxnSpPr>
        <p:spPr>
          <a:xfrm flipH="1">
            <a:off x="6458648" y="2764061"/>
            <a:ext cx="2545217" cy="93260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D0F7CA6-61A2-461A-93C7-514652D54E06}"/>
              </a:ext>
            </a:extLst>
          </p:cNvPr>
          <p:cNvCxnSpPr>
            <a:cxnSpLocks/>
          </p:cNvCxnSpPr>
          <p:nvPr/>
        </p:nvCxnSpPr>
        <p:spPr>
          <a:xfrm>
            <a:off x="8989359" y="2642050"/>
            <a:ext cx="0" cy="15527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C748A6F-94BD-478B-9267-72A0C59CA6B2}"/>
              </a:ext>
            </a:extLst>
          </p:cNvPr>
          <p:cNvCxnSpPr>
            <a:cxnSpLocks/>
          </p:cNvCxnSpPr>
          <p:nvPr/>
        </p:nvCxnSpPr>
        <p:spPr>
          <a:xfrm flipH="1" flipV="1">
            <a:off x="3106057" y="2777795"/>
            <a:ext cx="3360969" cy="924781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2A206E-ABD3-4F41-9C3B-3946CC68BDE0}"/>
              </a:ext>
            </a:extLst>
          </p:cNvPr>
          <p:cNvCxnSpPr>
            <a:cxnSpLocks/>
          </p:cNvCxnSpPr>
          <p:nvPr/>
        </p:nvCxnSpPr>
        <p:spPr>
          <a:xfrm>
            <a:off x="3122241" y="2642050"/>
            <a:ext cx="0" cy="15527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67AD83A-7612-441D-853D-6303796E4BE6}"/>
              </a:ext>
            </a:extLst>
          </p:cNvPr>
          <p:cNvCxnSpPr>
            <a:cxnSpLocks/>
          </p:cNvCxnSpPr>
          <p:nvPr/>
        </p:nvCxnSpPr>
        <p:spPr>
          <a:xfrm flipH="1" flipV="1">
            <a:off x="3127269" y="2795211"/>
            <a:ext cx="3339757" cy="162212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4A118DB-537F-47C6-B011-2153959B5B98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D10D1206-3119-463D-A76A-9D764653FDF4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1ACF773-3D0D-41FA-AC57-E33597E91C8E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32" name="Picture 31" descr="Icon&#10;&#10;Description automatically generated">
              <a:extLst>
                <a:ext uri="{FF2B5EF4-FFF2-40B4-BE49-F238E27FC236}">
                  <a16:creationId xmlns:a16="http://schemas.microsoft.com/office/drawing/2014/main" id="{D9D09478-63DC-44E5-BBF6-60F616E1E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DA520E-25FA-5531-4D61-F2F389104815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CDAAD8E-683A-E288-1C24-1D2370DBBE19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86611D-3F6C-0F8E-9741-9E00EAD867E2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3DD92DAA-5FD6-86DF-D00D-E91C4FA19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062712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A6ECC-EE67-4541-8782-486E381D8E01}"/>
              </a:ext>
            </a:extLst>
          </p:cNvPr>
          <p:cNvCxnSpPr/>
          <p:nvPr/>
        </p:nvCxnSpPr>
        <p:spPr>
          <a:xfrm>
            <a:off x="3106057" y="2786502"/>
            <a:ext cx="4107543" cy="2133841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D15BB6-D628-4B2A-8289-309BDB50FC67}"/>
              </a:ext>
            </a:extLst>
          </p:cNvPr>
          <p:cNvCxnSpPr>
            <a:cxnSpLocks/>
          </p:cNvCxnSpPr>
          <p:nvPr/>
        </p:nvCxnSpPr>
        <p:spPr>
          <a:xfrm>
            <a:off x="3106057" y="2786279"/>
            <a:ext cx="4499429" cy="177846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5440D6-C0C0-41EA-BF0D-38EA7BD70CA0}"/>
              </a:ext>
            </a:extLst>
          </p:cNvPr>
          <p:cNvCxnSpPr>
            <a:cxnSpLocks/>
          </p:cNvCxnSpPr>
          <p:nvPr/>
        </p:nvCxnSpPr>
        <p:spPr>
          <a:xfrm>
            <a:off x="3106057" y="2786278"/>
            <a:ext cx="4754489" cy="151720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EBDC48D-4DBA-4CD3-9713-5CB6F5AC8887}"/>
              </a:ext>
            </a:extLst>
          </p:cNvPr>
          <p:cNvCxnSpPr>
            <a:cxnSpLocks/>
          </p:cNvCxnSpPr>
          <p:nvPr/>
        </p:nvCxnSpPr>
        <p:spPr>
          <a:xfrm>
            <a:off x="3106057" y="2786277"/>
            <a:ext cx="5635398" cy="131356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028FFB-71DF-4C09-9F6F-B74764FC66FE}"/>
              </a:ext>
            </a:extLst>
          </p:cNvPr>
          <p:cNvCxnSpPr>
            <a:cxnSpLocks/>
          </p:cNvCxnSpPr>
          <p:nvPr/>
        </p:nvCxnSpPr>
        <p:spPr>
          <a:xfrm>
            <a:off x="3106057" y="2786276"/>
            <a:ext cx="6070827" cy="966563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57BD337-D54D-45B1-BD61-4B2E2C933E2C}"/>
              </a:ext>
            </a:extLst>
          </p:cNvPr>
          <p:cNvCxnSpPr>
            <a:cxnSpLocks/>
          </p:cNvCxnSpPr>
          <p:nvPr/>
        </p:nvCxnSpPr>
        <p:spPr>
          <a:xfrm>
            <a:off x="3106057" y="2781480"/>
            <a:ext cx="6206785" cy="720419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514C4A-C3B9-4B05-AC5A-886E513BECFD}"/>
              </a:ext>
            </a:extLst>
          </p:cNvPr>
          <p:cNvCxnSpPr>
            <a:cxnSpLocks/>
          </p:cNvCxnSpPr>
          <p:nvPr/>
        </p:nvCxnSpPr>
        <p:spPr>
          <a:xfrm flipV="1">
            <a:off x="3156857" y="2780034"/>
            <a:ext cx="5839658" cy="71692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3D909ED-864C-43BB-961E-D9E0B583FA39}"/>
              </a:ext>
            </a:extLst>
          </p:cNvPr>
          <p:cNvCxnSpPr>
            <a:cxnSpLocks/>
          </p:cNvCxnSpPr>
          <p:nvPr/>
        </p:nvCxnSpPr>
        <p:spPr>
          <a:xfrm flipV="1">
            <a:off x="3207657" y="2786275"/>
            <a:ext cx="5788858" cy="95515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CF9E451-C4FF-42C1-9D6D-4B8FEE5B7E64}"/>
              </a:ext>
            </a:extLst>
          </p:cNvPr>
          <p:cNvCxnSpPr>
            <a:cxnSpLocks/>
          </p:cNvCxnSpPr>
          <p:nvPr/>
        </p:nvCxnSpPr>
        <p:spPr>
          <a:xfrm flipV="1">
            <a:off x="4100286" y="2792260"/>
            <a:ext cx="4896229" cy="107211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7C56CC7-0D73-4212-BDDC-7155B90A5F26}"/>
              </a:ext>
            </a:extLst>
          </p:cNvPr>
          <p:cNvCxnSpPr>
            <a:cxnSpLocks/>
          </p:cNvCxnSpPr>
          <p:nvPr/>
        </p:nvCxnSpPr>
        <p:spPr>
          <a:xfrm flipV="1">
            <a:off x="4100286" y="2791525"/>
            <a:ext cx="4878217" cy="150200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32D47E-D7E4-4624-80BC-ADAAF9DF5B11}"/>
              </a:ext>
            </a:extLst>
          </p:cNvPr>
          <p:cNvCxnSpPr>
            <a:cxnSpLocks/>
          </p:cNvCxnSpPr>
          <p:nvPr/>
        </p:nvCxnSpPr>
        <p:spPr>
          <a:xfrm flipV="1">
            <a:off x="5375086" y="2797328"/>
            <a:ext cx="3603417" cy="164423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9448AF4-6345-4283-8523-6D566AD861A2}"/>
              </a:ext>
            </a:extLst>
          </p:cNvPr>
          <p:cNvCxnSpPr>
            <a:cxnSpLocks/>
          </p:cNvCxnSpPr>
          <p:nvPr/>
        </p:nvCxnSpPr>
        <p:spPr>
          <a:xfrm flipV="1">
            <a:off x="6205064" y="2786501"/>
            <a:ext cx="2784295" cy="194613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5AA06AF-3925-4B6A-A79F-090BA89C537B}"/>
              </a:ext>
            </a:extLst>
          </p:cNvPr>
          <p:cNvCxnSpPr>
            <a:cxnSpLocks/>
          </p:cNvCxnSpPr>
          <p:nvPr/>
        </p:nvCxnSpPr>
        <p:spPr>
          <a:xfrm>
            <a:off x="6470677" y="3679557"/>
            <a:ext cx="0" cy="75698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1" name="TextBox 28690">
            <a:extLst>
              <a:ext uri="{FF2B5EF4-FFF2-40B4-BE49-F238E27FC236}">
                <a16:creationId xmlns:a16="http://schemas.microsoft.com/office/drawing/2014/main" id="{54724FD2-C1DE-4191-993E-1844083F7009}"/>
              </a:ext>
            </a:extLst>
          </p:cNvPr>
          <p:cNvSpPr txBox="1"/>
          <p:nvPr/>
        </p:nvSpPr>
        <p:spPr>
          <a:xfrm>
            <a:off x="3106057" y="4436542"/>
            <a:ext cx="86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92636B-7904-4616-983A-5E43878D1F90}"/>
              </a:ext>
            </a:extLst>
          </p:cNvPr>
          <p:cNvCxnSpPr>
            <a:cxnSpLocks/>
          </p:cNvCxnSpPr>
          <p:nvPr/>
        </p:nvCxnSpPr>
        <p:spPr>
          <a:xfrm flipH="1">
            <a:off x="2667834" y="2786502"/>
            <a:ext cx="6780966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49644CC-254B-4C76-87AE-598FDDB8349C}"/>
              </a:ext>
            </a:extLst>
          </p:cNvPr>
          <p:cNvCxnSpPr>
            <a:cxnSpLocks/>
          </p:cNvCxnSpPr>
          <p:nvPr/>
        </p:nvCxnSpPr>
        <p:spPr>
          <a:xfrm flipH="1">
            <a:off x="6467027" y="2780034"/>
            <a:ext cx="2522332" cy="164555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DB1B166-61FE-48F0-9B78-15C2FBB8C8B0}"/>
              </a:ext>
            </a:extLst>
          </p:cNvPr>
          <p:cNvCxnSpPr>
            <a:cxnSpLocks/>
          </p:cNvCxnSpPr>
          <p:nvPr/>
        </p:nvCxnSpPr>
        <p:spPr>
          <a:xfrm flipH="1">
            <a:off x="6458648" y="2764061"/>
            <a:ext cx="2545217" cy="93260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D0F7CA6-61A2-461A-93C7-514652D54E06}"/>
              </a:ext>
            </a:extLst>
          </p:cNvPr>
          <p:cNvCxnSpPr>
            <a:cxnSpLocks/>
          </p:cNvCxnSpPr>
          <p:nvPr/>
        </p:nvCxnSpPr>
        <p:spPr>
          <a:xfrm>
            <a:off x="8989359" y="2642050"/>
            <a:ext cx="0" cy="15527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C748A6F-94BD-478B-9267-72A0C59CA6B2}"/>
              </a:ext>
            </a:extLst>
          </p:cNvPr>
          <p:cNvCxnSpPr>
            <a:cxnSpLocks/>
          </p:cNvCxnSpPr>
          <p:nvPr/>
        </p:nvCxnSpPr>
        <p:spPr>
          <a:xfrm flipH="1" flipV="1">
            <a:off x="3106057" y="2777795"/>
            <a:ext cx="3360969" cy="924781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2A206E-ABD3-4F41-9C3B-3946CC68BDE0}"/>
              </a:ext>
            </a:extLst>
          </p:cNvPr>
          <p:cNvCxnSpPr>
            <a:cxnSpLocks/>
          </p:cNvCxnSpPr>
          <p:nvPr/>
        </p:nvCxnSpPr>
        <p:spPr>
          <a:xfrm>
            <a:off x="3122241" y="2642050"/>
            <a:ext cx="0" cy="15527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67AD83A-7612-441D-853D-6303796E4BE6}"/>
              </a:ext>
            </a:extLst>
          </p:cNvPr>
          <p:cNvCxnSpPr>
            <a:cxnSpLocks/>
          </p:cNvCxnSpPr>
          <p:nvPr/>
        </p:nvCxnSpPr>
        <p:spPr>
          <a:xfrm flipH="1" flipV="1">
            <a:off x="3127269" y="2795211"/>
            <a:ext cx="3339757" cy="162212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C370CF0-D380-4AF7-9393-50BDB6BD2F7A}"/>
              </a:ext>
            </a:extLst>
          </p:cNvPr>
          <p:cNvCxnSpPr>
            <a:cxnSpLocks/>
          </p:cNvCxnSpPr>
          <p:nvPr/>
        </p:nvCxnSpPr>
        <p:spPr>
          <a:xfrm flipH="1">
            <a:off x="5384348" y="3392262"/>
            <a:ext cx="1" cy="495442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FC23B7A-B7BB-4325-91C6-E1DB2337AE63}"/>
              </a:ext>
            </a:extLst>
          </p:cNvPr>
          <p:cNvCxnSpPr>
            <a:cxnSpLocks/>
          </p:cNvCxnSpPr>
          <p:nvPr/>
        </p:nvCxnSpPr>
        <p:spPr>
          <a:xfrm flipH="1">
            <a:off x="7176794" y="3434250"/>
            <a:ext cx="9009" cy="531357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6332193-3934-4AB5-9DB3-A1E4FF46285C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EFA36626-DBF5-475D-B53F-10EDB7174712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FD0DE7B-2695-4C79-8B96-C23461A1BBFD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36" name="Picture 35" descr="Icon&#10;&#10;Description automatically generated">
              <a:extLst>
                <a:ext uri="{FF2B5EF4-FFF2-40B4-BE49-F238E27FC236}">
                  <a16:creationId xmlns:a16="http://schemas.microsoft.com/office/drawing/2014/main" id="{F622F4CB-BD0A-48D9-860E-B643AF12A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491EDE7-A597-1551-D792-FD4100F74EAC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7182BAC-A76A-2081-598E-EB2EE6409D42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E3EAB9D-D238-657D-DA92-A9875E6561F4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F6FADD4F-85D9-94FB-962D-192192AB1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9072088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A6ECC-EE67-4541-8782-486E381D8E01}"/>
              </a:ext>
            </a:extLst>
          </p:cNvPr>
          <p:cNvCxnSpPr/>
          <p:nvPr/>
        </p:nvCxnSpPr>
        <p:spPr>
          <a:xfrm>
            <a:off x="3106057" y="2786502"/>
            <a:ext cx="4107543" cy="2133841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D15BB6-D628-4B2A-8289-309BDB50FC67}"/>
              </a:ext>
            </a:extLst>
          </p:cNvPr>
          <p:cNvCxnSpPr>
            <a:cxnSpLocks/>
          </p:cNvCxnSpPr>
          <p:nvPr/>
        </p:nvCxnSpPr>
        <p:spPr>
          <a:xfrm>
            <a:off x="3106057" y="2786279"/>
            <a:ext cx="4499429" cy="177846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5440D6-C0C0-41EA-BF0D-38EA7BD70CA0}"/>
              </a:ext>
            </a:extLst>
          </p:cNvPr>
          <p:cNvCxnSpPr>
            <a:cxnSpLocks/>
          </p:cNvCxnSpPr>
          <p:nvPr/>
        </p:nvCxnSpPr>
        <p:spPr>
          <a:xfrm>
            <a:off x="3106057" y="2786278"/>
            <a:ext cx="4754489" cy="151720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EBDC48D-4DBA-4CD3-9713-5CB6F5AC8887}"/>
              </a:ext>
            </a:extLst>
          </p:cNvPr>
          <p:cNvCxnSpPr>
            <a:cxnSpLocks/>
          </p:cNvCxnSpPr>
          <p:nvPr/>
        </p:nvCxnSpPr>
        <p:spPr>
          <a:xfrm>
            <a:off x="3106057" y="2786277"/>
            <a:ext cx="5635398" cy="131356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028FFB-71DF-4C09-9F6F-B74764FC66FE}"/>
              </a:ext>
            </a:extLst>
          </p:cNvPr>
          <p:cNvCxnSpPr>
            <a:cxnSpLocks/>
          </p:cNvCxnSpPr>
          <p:nvPr/>
        </p:nvCxnSpPr>
        <p:spPr>
          <a:xfrm>
            <a:off x="3106057" y="2786276"/>
            <a:ext cx="6070827" cy="966563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57BD337-D54D-45B1-BD61-4B2E2C933E2C}"/>
              </a:ext>
            </a:extLst>
          </p:cNvPr>
          <p:cNvCxnSpPr>
            <a:cxnSpLocks/>
          </p:cNvCxnSpPr>
          <p:nvPr/>
        </p:nvCxnSpPr>
        <p:spPr>
          <a:xfrm>
            <a:off x="3106057" y="2781480"/>
            <a:ext cx="6206785" cy="720419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514C4A-C3B9-4B05-AC5A-886E513BECFD}"/>
              </a:ext>
            </a:extLst>
          </p:cNvPr>
          <p:cNvCxnSpPr>
            <a:cxnSpLocks/>
          </p:cNvCxnSpPr>
          <p:nvPr/>
        </p:nvCxnSpPr>
        <p:spPr>
          <a:xfrm flipV="1">
            <a:off x="3156857" y="2780034"/>
            <a:ext cx="5839658" cy="71692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3D909ED-864C-43BB-961E-D9E0B583FA39}"/>
              </a:ext>
            </a:extLst>
          </p:cNvPr>
          <p:cNvCxnSpPr>
            <a:cxnSpLocks/>
          </p:cNvCxnSpPr>
          <p:nvPr/>
        </p:nvCxnSpPr>
        <p:spPr>
          <a:xfrm flipV="1">
            <a:off x="3207657" y="2786275"/>
            <a:ext cx="5788858" cy="95515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CF9E451-C4FF-42C1-9D6D-4B8FEE5B7E64}"/>
              </a:ext>
            </a:extLst>
          </p:cNvPr>
          <p:cNvCxnSpPr>
            <a:cxnSpLocks/>
          </p:cNvCxnSpPr>
          <p:nvPr/>
        </p:nvCxnSpPr>
        <p:spPr>
          <a:xfrm flipV="1">
            <a:off x="4100286" y="2792260"/>
            <a:ext cx="4896229" cy="107211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7C56CC7-0D73-4212-BDDC-7155B90A5F26}"/>
              </a:ext>
            </a:extLst>
          </p:cNvPr>
          <p:cNvCxnSpPr>
            <a:cxnSpLocks/>
          </p:cNvCxnSpPr>
          <p:nvPr/>
        </p:nvCxnSpPr>
        <p:spPr>
          <a:xfrm flipV="1">
            <a:off x="4100286" y="2791525"/>
            <a:ext cx="4878217" cy="150200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32D47E-D7E4-4624-80BC-ADAAF9DF5B11}"/>
              </a:ext>
            </a:extLst>
          </p:cNvPr>
          <p:cNvCxnSpPr>
            <a:cxnSpLocks/>
          </p:cNvCxnSpPr>
          <p:nvPr/>
        </p:nvCxnSpPr>
        <p:spPr>
          <a:xfrm flipV="1">
            <a:off x="5375086" y="2797328"/>
            <a:ext cx="3603417" cy="164423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9448AF4-6345-4283-8523-6D566AD861A2}"/>
              </a:ext>
            </a:extLst>
          </p:cNvPr>
          <p:cNvCxnSpPr>
            <a:cxnSpLocks/>
          </p:cNvCxnSpPr>
          <p:nvPr/>
        </p:nvCxnSpPr>
        <p:spPr>
          <a:xfrm flipV="1">
            <a:off x="6205064" y="2786501"/>
            <a:ext cx="2784295" cy="194613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5AA06AF-3925-4B6A-A79F-090BA89C537B}"/>
              </a:ext>
            </a:extLst>
          </p:cNvPr>
          <p:cNvCxnSpPr>
            <a:cxnSpLocks/>
          </p:cNvCxnSpPr>
          <p:nvPr/>
        </p:nvCxnSpPr>
        <p:spPr>
          <a:xfrm>
            <a:off x="6470677" y="3679557"/>
            <a:ext cx="0" cy="75698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1" name="TextBox 28690">
            <a:extLst>
              <a:ext uri="{FF2B5EF4-FFF2-40B4-BE49-F238E27FC236}">
                <a16:creationId xmlns:a16="http://schemas.microsoft.com/office/drawing/2014/main" id="{54724FD2-C1DE-4191-993E-1844083F7009}"/>
              </a:ext>
            </a:extLst>
          </p:cNvPr>
          <p:cNvSpPr txBox="1"/>
          <p:nvPr/>
        </p:nvSpPr>
        <p:spPr>
          <a:xfrm>
            <a:off x="3106057" y="4436542"/>
            <a:ext cx="86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4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92636B-7904-4616-983A-5E43878D1F90}"/>
              </a:ext>
            </a:extLst>
          </p:cNvPr>
          <p:cNvCxnSpPr>
            <a:cxnSpLocks/>
          </p:cNvCxnSpPr>
          <p:nvPr/>
        </p:nvCxnSpPr>
        <p:spPr>
          <a:xfrm flipH="1">
            <a:off x="2667834" y="2786502"/>
            <a:ext cx="6780966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49644CC-254B-4C76-87AE-598FDDB8349C}"/>
              </a:ext>
            </a:extLst>
          </p:cNvPr>
          <p:cNvCxnSpPr>
            <a:cxnSpLocks/>
          </p:cNvCxnSpPr>
          <p:nvPr/>
        </p:nvCxnSpPr>
        <p:spPr>
          <a:xfrm flipH="1">
            <a:off x="6467027" y="2780034"/>
            <a:ext cx="2522332" cy="164555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DB1B166-61FE-48F0-9B78-15C2FBB8C8B0}"/>
              </a:ext>
            </a:extLst>
          </p:cNvPr>
          <p:cNvCxnSpPr>
            <a:cxnSpLocks/>
          </p:cNvCxnSpPr>
          <p:nvPr/>
        </p:nvCxnSpPr>
        <p:spPr>
          <a:xfrm flipH="1">
            <a:off x="6458648" y="2764061"/>
            <a:ext cx="2545217" cy="93260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D0F7CA6-61A2-461A-93C7-514652D54E06}"/>
              </a:ext>
            </a:extLst>
          </p:cNvPr>
          <p:cNvCxnSpPr>
            <a:cxnSpLocks/>
          </p:cNvCxnSpPr>
          <p:nvPr/>
        </p:nvCxnSpPr>
        <p:spPr>
          <a:xfrm>
            <a:off x="8989359" y="2642050"/>
            <a:ext cx="0" cy="15527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C748A6F-94BD-478B-9267-72A0C59CA6B2}"/>
              </a:ext>
            </a:extLst>
          </p:cNvPr>
          <p:cNvCxnSpPr>
            <a:cxnSpLocks/>
          </p:cNvCxnSpPr>
          <p:nvPr/>
        </p:nvCxnSpPr>
        <p:spPr>
          <a:xfrm flipH="1" flipV="1">
            <a:off x="3106057" y="2777795"/>
            <a:ext cx="3360969" cy="924781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2A206E-ABD3-4F41-9C3B-3946CC68BDE0}"/>
              </a:ext>
            </a:extLst>
          </p:cNvPr>
          <p:cNvCxnSpPr>
            <a:cxnSpLocks/>
          </p:cNvCxnSpPr>
          <p:nvPr/>
        </p:nvCxnSpPr>
        <p:spPr>
          <a:xfrm>
            <a:off x="3122241" y="2642050"/>
            <a:ext cx="0" cy="15527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67AD83A-7612-441D-853D-6303796E4BE6}"/>
              </a:ext>
            </a:extLst>
          </p:cNvPr>
          <p:cNvCxnSpPr>
            <a:cxnSpLocks/>
          </p:cNvCxnSpPr>
          <p:nvPr/>
        </p:nvCxnSpPr>
        <p:spPr>
          <a:xfrm flipH="1" flipV="1">
            <a:off x="3127269" y="2795211"/>
            <a:ext cx="3339757" cy="162212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BA712E8-45CE-4345-8B25-9B484510D0BB}"/>
              </a:ext>
            </a:extLst>
          </p:cNvPr>
          <p:cNvCxnSpPr>
            <a:cxnSpLocks/>
          </p:cNvCxnSpPr>
          <p:nvPr/>
        </p:nvCxnSpPr>
        <p:spPr>
          <a:xfrm flipH="1" flipV="1">
            <a:off x="3127270" y="2795211"/>
            <a:ext cx="4086330" cy="633789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278275A-4EE5-4468-9258-41E9394C6E47}"/>
              </a:ext>
            </a:extLst>
          </p:cNvPr>
          <p:cNvCxnSpPr>
            <a:cxnSpLocks/>
          </p:cNvCxnSpPr>
          <p:nvPr/>
        </p:nvCxnSpPr>
        <p:spPr>
          <a:xfrm flipH="1">
            <a:off x="5375086" y="2777795"/>
            <a:ext cx="3621430" cy="614466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C370CF0-D380-4AF7-9393-50BDB6BD2F7A}"/>
              </a:ext>
            </a:extLst>
          </p:cNvPr>
          <p:cNvCxnSpPr>
            <a:cxnSpLocks/>
          </p:cNvCxnSpPr>
          <p:nvPr/>
        </p:nvCxnSpPr>
        <p:spPr>
          <a:xfrm flipH="1">
            <a:off x="5384348" y="3392262"/>
            <a:ext cx="1" cy="490969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FC23B7A-B7BB-4325-91C6-E1DB2337AE63}"/>
              </a:ext>
            </a:extLst>
          </p:cNvPr>
          <p:cNvCxnSpPr>
            <a:cxnSpLocks/>
          </p:cNvCxnSpPr>
          <p:nvPr/>
        </p:nvCxnSpPr>
        <p:spPr>
          <a:xfrm flipH="1">
            <a:off x="7176794" y="3434250"/>
            <a:ext cx="9009" cy="531357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FBD39B7-F6AD-4438-84F1-DC9855846F3B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2BF8C44-C884-4602-9BC6-7C6C74C915D5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A2499D6-F948-4E08-9A42-28FEF941C545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37" name="Picture 36" descr="Icon&#10;&#10;Description automatically generated">
              <a:extLst>
                <a:ext uri="{FF2B5EF4-FFF2-40B4-BE49-F238E27FC236}">
                  <a16:creationId xmlns:a16="http://schemas.microsoft.com/office/drawing/2014/main" id="{6559C875-8DAE-4C69-A7E1-82A212EC1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92C90BA-805D-CE36-1EB4-1AA12D026A56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50D6F03-0C3D-E7DE-99E6-A753958C7BED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810693-B440-F51F-D339-7BFFBC087E26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2FEB8287-28E5-62BE-CDA1-838F12F9F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802973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A6ECC-EE67-4541-8782-486E381D8E01}"/>
              </a:ext>
            </a:extLst>
          </p:cNvPr>
          <p:cNvCxnSpPr/>
          <p:nvPr/>
        </p:nvCxnSpPr>
        <p:spPr>
          <a:xfrm>
            <a:off x="3106057" y="2786502"/>
            <a:ext cx="4107543" cy="2133841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D15BB6-D628-4B2A-8289-309BDB50FC67}"/>
              </a:ext>
            </a:extLst>
          </p:cNvPr>
          <p:cNvCxnSpPr>
            <a:cxnSpLocks/>
          </p:cNvCxnSpPr>
          <p:nvPr/>
        </p:nvCxnSpPr>
        <p:spPr>
          <a:xfrm>
            <a:off x="3106057" y="2786279"/>
            <a:ext cx="4499429" cy="1778464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5440D6-C0C0-41EA-BF0D-38EA7BD70CA0}"/>
              </a:ext>
            </a:extLst>
          </p:cNvPr>
          <p:cNvCxnSpPr>
            <a:cxnSpLocks/>
          </p:cNvCxnSpPr>
          <p:nvPr/>
        </p:nvCxnSpPr>
        <p:spPr>
          <a:xfrm>
            <a:off x="3106057" y="2786278"/>
            <a:ext cx="4754489" cy="151720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EBDC48D-4DBA-4CD3-9713-5CB6F5AC8887}"/>
              </a:ext>
            </a:extLst>
          </p:cNvPr>
          <p:cNvCxnSpPr>
            <a:cxnSpLocks/>
          </p:cNvCxnSpPr>
          <p:nvPr/>
        </p:nvCxnSpPr>
        <p:spPr>
          <a:xfrm>
            <a:off x="3106057" y="2786277"/>
            <a:ext cx="5635398" cy="1313562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028FFB-71DF-4C09-9F6F-B74764FC66FE}"/>
              </a:ext>
            </a:extLst>
          </p:cNvPr>
          <p:cNvCxnSpPr>
            <a:cxnSpLocks/>
          </p:cNvCxnSpPr>
          <p:nvPr/>
        </p:nvCxnSpPr>
        <p:spPr>
          <a:xfrm>
            <a:off x="3106057" y="2786276"/>
            <a:ext cx="6070827" cy="966563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57BD337-D54D-45B1-BD61-4B2E2C933E2C}"/>
              </a:ext>
            </a:extLst>
          </p:cNvPr>
          <p:cNvCxnSpPr>
            <a:cxnSpLocks/>
          </p:cNvCxnSpPr>
          <p:nvPr/>
        </p:nvCxnSpPr>
        <p:spPr>
          <a:xfrm>
            <a:off x="3106057" y="2781480"/>
            <a:ext cx="6206785" cy="720419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514C4A-C3B9-4B05-AC5A-886E513BECFD}"/>
              </a:ext>
            </a:extLst>
          </p:cNvPr>
          <p:cNvCxnSpPr>
            <a:cxnSpLocks/>
          </p:cNvCxnSpPr>
          <p:nvPr/>
        </p:nvCxnSpPr>
        <p:spPr>
          <a:xfrm flipV="1">
            <a:off x="3156857" y="2780034"/>
            <a:ext cx="5839658" cy="71692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3D909ED-864C-43BB-961E-D9E0B583FA39}"/>
              </a:ext>
            </a:extLst>
          </p:cNvPr>
          <p:cNvCxnSpPr>
            <a:cxnSpLocks/>
          </p:cNvCxnSpPr>
          <p:nvPr/>
        </p:nvCxnSpPr>
        <p:spPr>
          <a:xfrm flipV="1">
            <a:off x="3207657" y="2786275"/>
            <a:ext cx="5788858" cy="95515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CF9E451-C4FF-42C1-9D6D-4B8FEE5B7E64}"/>
              </a:ext>
            </a:extLst>
          </p:cNvPr>
          <p:cNvCxnSpPr>
            <a:cxnSpLocks/>
          </p:cNvCxnSpPr>
          <p:nvPr/>
        </p:nvCxnSpPr>
        <p:spPr>
          <a:xfrm flipV="1">
            <a:off x="4100286" y="2792260"/>
            <a:ext cx="4896229" cy="1072114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7C56CC7-0D73-4212-BDDC-7155B90A5F26}"/>
              </a:ext>
            </a:extLst>
          </p:cNvPr>
          <p:cNvCxnSpPr>
            <a:cxnSpLocks/>
          </p:cNvCxnSpPr>
          <p:nvPr/>
        </p:nvCxnSpPr>
        <p:spPr>
          <a:xfrm flipV="1">
            <a:off x="4100286" y="2791525"/>
            <a:ext cx="4878217" cy="1502002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32D47E-D7E4-4624-80BC-ADAAF9DF5B11}"/>
              </a:ext>
            </a:extLst>
          </p:cNvPr>
          <p:cNvCxnSpPr>
            <a:cxnSpLocks/>
          </p:cNvCxnSpPr>
          <p:nvPr/>
        </p:nvCxnSpPr>
        <p:spPr>
          <a:xfrm flipV="1">
            <a:off x="5375086" y="2797328"/>
            <a:ext cx="3603417" cy="1644237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9448AF4-6345-4283-8523-6D566AD861A2}"/>
              </a:ext>
            </a:extLst>
          </p:cNvPr>
          <p:cNvCxnSpPr>
            <a:cxnSpLocks/>
          </p:cNvCxnSpPr>
          <p:nvPr/>
        </p:nvCxnSpPr>
        <p:spPr>
          <a:xfrm flipV="1">
            <a:off x="6205064" y="2786501"/>
            <a:ext cx="2784295" cy="1946137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1" name="TextBox 28690">
            <a:extLst>
              <a:ext uri="{FF2B5EF4-FFF2-40B4-BE49-F238E27FC236}">
                <a16:creationId xmlns:a16="http://schemas.microsoft.com/office/drawing/2014/main" id="{54724FD2-C1DE-4191-993E-1844083F7009}"/>
              </a:ext>
            </a:extLst>
          </p:cNvPr>
          <p:cNvSpPr txBox="1"/>
          <p:nvPr/>
        </p:nvSpPr>
        <p:spPr>
          <a:xfrm>
            <a:off x="3106057" y="4436542"/>
            <a:ext cx="86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92636B-7904-4616-983A-5E43878D1F90}"/>
              </a:ext>
            </a:extLst>
          </p:cNvPr>
          <p:cNvCxnSpPr>
            <a:cxnSpLocks/>
          </p:cNvCxnSpPr>
          <p:nvPr/>
        </p:nvCxnSpPr>
        <p:spPr>
          <a:xfrm flipH="1">
            <a:off x="2667834" y="2786502"/>
            <a:ext cx="6780966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D0F7CA6-61A2-461A-93C7-514652D54E06}"/>
              </a:ext>
            </a:extLst>
          </p:cNvPr>
          <p:cNvCxnSpPr>
            <a:cxnSpLocks/>
          </p:cNvCxnSpPr>
          <p:nvPr/>
        </p:nvCxnSpPr>
        <p:spPr>
          <a:xfrm>
            <a:off x="8989359" y="2642050"/>
            <a:ext cx="0" cy="155278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2A206E-ABD3-4F41-9C3B-3946CC68BDE0}"/>
              </a:ext>
            </a:extLst>
          </p:cNvPr>
          <p:cNvCxnSpPr>
            <a:cxnSpLocks/>
          </p:cNvCxnSpPr>
          <p:nvPr/>
        </p:nvCxnSpPr>
        <p:spPr>
          <a:xfrm>
            <a:off x="3122241" y="2642050"/>
            <a:ext cx="0" cy="155278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F77AA48-D372-4DA8-B1DF-71AA6E4B1A7E}"/>
              </a:ext>
            </a:extLst>
          </p:cNvPr>
          <p:cNvSpPr/>
          <p:nvPr/>
        </p:nvSpPr>
        <p:spPr>
          <a:xfrm>
            <a:off x="5152599" y="3351995"/>
            <a:ext cx="1323195" cy="1067801"/>
          </a:xfrm>
          <a:custGeom>
            <a:avLst/>
            <a:gdLst>
              <a:gd name="connsiteX0" fmla="*/ 0 w 1539662"/>
              <a:gd name="connsiteY0" fmla="*/ 0 h 813202"/>
              <a:gd name="connsiteX1" fmla="*/ 1539662 w 1539662"/>
              <a:gd name="connsiteY1" fmla="*/ 0 h 813202"/>
              <a:gd name="connsiteX2" fmla="*/ 1539662 w 1539662"/>
              <a:gd name="connsiteY2" fmla="*/ 813202 h 813202"/>
              <a:gd name="connsiteX3" fmla="*/ 0 w 1539662"/>
              <a:gd name="connsiteY3" fmla="*/ 813202 h 813202"/>
              <a:gd name="connsiteX4" fmla="*/ 0 w 1539662"/>
              <a:gd name="connsiteY4" fmla="*/ 0 h 813202"/>
              <a:gd name="connsiteX0" fmla="*/ 0 w 1539662"/>
              <a:gd name="connsiteY0" fmla="*/ 0 h 813202"/>
              <a:gd name="connsiteX1" fmla="*/ 1539662 w 1539662"/>
              <a:gd name="connsiteY1" fmla="*/ 0 h 813202"/>
              <a:gd name="connsiteX2" fmla="*/ 1539662 w 1539662"/>
              <a:gd name="connsiteY2" fmla="*/ 813202 h 813202"/>
              <a:gd name="connsiteX3" fmla="*/ 28914 w 1539662"/>
              <a:gd name="connsiteY3" fmla="*/ 665019 h 813202"/>
              <a:gd name="connsiteX4" fmla="*/ 0 w 1539662"/>
              <a:gd name="connsiteY4" fmla="*/ 0 h 813202"/>
              <a:gd name="connsiteX0" fmla="*/ 7228 w 1546890"/>
              <a:gd name="connsiteY0" fmla="*/ 0 h 813202"/>
              <a:gd name="connsiteX1" fmla="*/ 1546890 w 1546890"/>
              <a:gd name="connsiteY1" fmla="*/ 0 h 813202"/>
              <a:gd name="connsiteX2" fmla="*/ 1546890 w 1546890"/>
              <a:gd name="connsiteY2" fmla="*/ 813202 h 813202"/>
              <a:gd name="connsiteX3" fmla="*/ 0 w 1546890"/>
              <a:gd name="connsiteY3" fmla="*/ 433709 h 813202"/>
              <a:gd name="connsiteX4" fmla="*/ 7228 w 1546890"/>
              <a:gd name="connsiteY4" fmla="*/ 0 h 813202"/>
              <a:gd name="connsiteX0" fmla="*/ 7228 w 1546890"/>
              <a:gd name="connsiteY0" fmla="*/ 0 h 813202"/>
              <a:gd name="connsiteX1" fmla="*/ 1304737 w 1546890"/>
              <a:gd name="connsiteY1" fmla="*/ 343352 h 813202"/>
              <a:gd name="connsiteX2" fmla="*/ 1546890 w 1546890"/>
              <a:gd name="connsiteY2" fmla="*/ 813202 h 813202"/>
              <a:gd name="connsiteX3" fmla="*/ 0 w 1546890"/>
              <a:gd name="connsiteY3" fmla="*/ 433709 h 813202"/>
              <a:gd name="connsiteX4" fmla="*/ 7228 w 1546890"/>
              <a:gd name="connsiteY4" fmla="*/ 0 h 813202"/>
              <a:gd name="connsiteX0" fmla="*/ 7228 w 1311965"/>
              <a:gd name="connsiteY0" fmla="*/ 0 h 1066198"/>
              <a:gd name="connsiteX1" fmla="*/ 1304737 w 1311965"/>
              <a:gd name="connsiteY1" fmla="*/ 343352 h 1066198"/>
              <a:gd name="connsiteX2" fmla="*/ 1311965 w 1311965"/>
              <a:gd name="connsiteY2" fmla="*/ 1066198 h 1066198"/>
              <a:gd name="connsiteX3" fmla="*/ 0 w 1311965"/>
              <a:gd name="connsiteY3" fmla="*/ 433709 h 1066198"/>
              <a:gd name="connsiteX4" fmla="*/ 7228 w 1311965"/>
              <a:gd name="connsiteY4" fmla="*/ 0 h 1066198"/>
              <a:gd name="connsiteX0" fmla="*/ 7228 w 1337403"/>
              <a:gd name="connsiteY0" fmla="*/ 0 h 1066198"/>
              <a:gd name="connsiteX1" fmla="*/ 1337266 w 1337403"/>
              <a:gd name="connsiteY1" fmla="*/ 383109 h 1066198"/>
              <a:gd name="connsiteX2" fmla="*/ 1311965 w 1337403"/>
              <a:gd name="connsiteY2" fmla="*/ 1066198 h 1066198"/>
              <a:gd name="connsiteX3" fmla="*/ 0 w 1337403"/>
              <a:gd name="connsiteY3" fmla="*/ 433709 h 1066198"/>
              <a:gd name="connsiteX4" fmla="*/ 7228 w 1337403"/>
              <a:gd name="connsiteY4" fmla="*/ 0 h 1066198"/>
              <a:gd name="connsiteX0" fmla="*/ 7228 w 1318366"/>
              <a:gd name="connsiteY0" fmla="*/ 0 h 1066198"/>
              <a:gd name="connsiteX1" fmla="*/ 1318016 w 1318366"/>
              <a:gd name="connsiteY1" fmla="*/ 352629 h 1066198"/>
              <a:gd name="connsiteX2" fmla="*/ 1311965 w 1318366"/>
              <a:gd name="connsiteY2" fmla="*/ 1066198 h 1066198"/>
              <a:gd name="connsiteX3" fmla="*/ 0 w 1318366"/>
              <a:gd name="connsiteY3" fmla="*/ 433709 h 1066198"/>
              <a:gd name="connsiteX4" fmla="*/ 7228 w 1318366"/>
              <a:gd name="connsiteY4" fmla="*/ 0 h 1066198"/>
              <a:gd name="connsiteX0" fmla="*/ 7228 w 1328007"/>
              <a:gd name="connsiteY0" fmla="*/ 0 h 1085448"/>
              <a:gd name="connsiteX1" fmla="*/ 1318016 w 1328007"/>
              <a:gd name="connsiteY1" fmla="*/ 352629 h 1085448"/>
              <a:gd name="connsiteX2" fmla="*/ 1328007 w 1328007"/>
              <a:gd name="connsiteY2" fmla="*/ 1085448 h 1085448"/>
              <a:gd name="connsiteX3" fmla="*/ 0 w 1328007"/>
              <a:gd name="connsiteY3" fmla="*/ 433709 h 1085448"/>
              <a:gd name="connsiteX4" fmla="*/ 7228 w 1328007"/>
              <a:gd name="connsiteY4" fmla="*/ 0 h 1085448"/>
              <a:gd name="connsiteX0" fmla="*/ 7228 w 1318593"/>
              <a:gd name="connsiteY0" fmla="*/ 0 h 1061384"/>
              <a:gd name="connsiteX1" fmla="*/ 1318016 w 1318593"/>
              <a:gd name="connsiteY1" fmla="*/ 352629 h 1061384"/>
              <a:gd name="connsiteX2" fmla="*/ 1316777 w 1318593"/>
              <a:gd name="connsiteY2" fmla="*/ 1061384 h 1061384"/>
              <a:gd name="connsiteX3" fmla="*/ 0 w 1318593"/>
              <a:gd name="connsiteY3" fmla="*/ 433709 h 1061384"/>
              <a:gd name="connsiteX4" fmla="*/ 7228 w 1318593"/>
              <a:gd name="connsiteY4" fmla="*/ 0 h 1061384"/>
              <a:gd name="connsiteX0" fmla="*/ 7228 w 1318366"/>
              <a:gd name="connsiteY0" fmla="*/ 0 h 1071009"/>
              <a:gd name="connsiteX1" fmla="*/ 1318016 w 1318366"/>
              <a:gd name="connsiteY1" fmla="*/ 352629 h 1071009"/>
              <a:gd name="connsiteX2" fmla="*/ 1311965 w 1318366"/>
              <a:gd name="connsiteY2" fmla="*/ 1071009 h 1071009"/>
              <a:gd name="connsiteX3" fmla="*/ 0 w 1318366"/>
              <a:gd name="connsiteY3" fmla="*/ 433709 h 1071009"/>
              <a:gd name="connsiteX4" fmla="*/ 7228 w 1318366"/>
              <a:gd name="connsiteY4" fmla="*/ 0 h 1071009"/>
              <a:gd name="connsiteX0" fmla="*/ 7228 w 1323195"/>
              <a:gd name="connsiteY0" fmla="*/ 0 h 1067801"/>
              <a:gd name="connsiteX1" fmla="*/ 1318016 w 1323195"/>
              <a:gd name="connsiteY1" fmla="*/ 352629 h 1067801"/>
              <a:gd name="connsiteX2" fmla="*/ 1323195 w 1323195"/>
              <a:gd name="connsiteY2" fmla="*/ 1067801 h 1067801"/>
              <a:gd name="connsiteX3" fmla="*/ 0 w 1323195"/>
              <a:gd name="connsiteY3" fmla="*/ 433709 h 1067801"/>
              <a:gd name="connsiteX4" fmla="*/ 7228 w 1323195"/>
              <a:gd name="connsiteY4" fmla="*/ 0 h 1067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195" h="1067801">
                <a:moveTo>
                  <a:pt x="7228" y="0"/>
                </a:moveTo>
                <a:lnTo>
                  <a:pt x="1318016" y="352629"/>
                </a:lnTo>
                <a:cubicBezTo>
                  <a:pt x="1320425" y="593578"/>
                  <a:pt x="1320786" y="826852"/>
                  <a:pt x="1323195" y="1067801"/>
                </a:cubicBezTo>
                <a:lnTo>
                  <a:pt x="0" y="433709"/>
                </a:lnTo>
                <a:lnTo>
                  <a:pt x="72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243A8B-423E-49C4-9F33-3F67D8935571}"/>
              </a:ext>
            </a:extLst>
          </p:cNvPr>
          <p:cNvSpPr/>
          <p:nvPr/>
        </p:nvSpPr>
        <p:spPr>
          <a:xfrm>
            <a:off x="6483636" y="3424719"/>
            <a:ext cx="674004" cy="995189"/>
          </a:xfrm>
          <a:custGeom>
            <a:avLst/>
            <a:gdLst>
              <a:gd name="connsiteX0" fmla="*/ 0 w 1134562"/>
              <a:gd name="connsiteY0" fmla="*/ 0 h 666358"/>
              <a:gd name="connsiteX1" fmla="*/ 1134562 w 1134562"/>
              <a:gd name="connsiteY1" fmla="*/ 0 h 666358"/>
              <a:gd name="connsiteX2" fmla="*/ 1134562 w 1134562"/>
              <a:gd name="connsiteY2" fmla="*/ 666358 h 666358"/>
              <a:gd name="connsiteX3" fmla="*/ 0 w 1134562"/>
              <a:gd name="connsiteY3" fmla="*/ 666358 h 666358"/>
              <a:gd name="connsiteX4" fmla="*/ 0 w 1134562"/>
              <a:gd name="connsiteY4" fmla="*/ 0 h 666358"/>
              <a:gd name="connsiteX0" fmla="*/ 0 w 1134562"/>
              <a:gd name="connsiteY0" fmla="*/ 0 h 719297"/>
              <a:gd name="connsiteX1" fmla="*/ 1134562 w 1134562"/>
              <a:gd name="connsiteY1" fmla="*/ 0 h 719297"/>
              <a:gd name="connsiteX2" fmla="*/ 1134562 w 1134562"/>
              <a:gd name="connsiteY2" fmla="*/ 666358 h 719297"/>
              <a:gd name="connsiteX3" fmla="*/ 0 w 1134562"/>
              <a:gd name="connsiteY3" fmla="*/ 719297 h 719297"/>
              <a:gd name="connsiteX4" fmla="*/ 0 w 1134562"/>
              <a:gd name="connsiteY4" fmla="*/ 0 h 719297"/>
              <a:gd name="connsiteX0" fmla="*/ 0 w 1134562"/>
              <a:gd name="connsiteY0" fmla="*/ 272716 h 992013"/>
              <a:gd name="connsiteX1" fmla="*/ 659716 w 1134562"/>
              <a:gd name="connsiteY1" fmla="*/ 0 h 992013"/>
              <a:gd name="connsiteX2" fmla="*/ 1134562 w 1134562"/>
              <a:gd name="connsiteY2" fmla="*/ 939074 h 992013"/>
              <a:gd name="connsiteX3" fmla="*/ 0 w 1134562"/>
              <a:gd name="connsiteY3" fmla="*/ 992013 h 992013"/>
              <a:gd name="connsiteX4" fmla="*/ 0 w 1134562"/>
              <a:gd name="connsiteY4" fmla="*/ 272716 h 992013"/>
              <a:gd name="connsiteX0" fmla="*/ 0 w 703030"/>
              <a:gd name="connsiteY0" fmla="*/ 272716 h 992013"/>
              <a:gd name="connsiteX1" fmla="*/ 659716 w 703030"/>
              <a:gd name="connsiteY1" fmla="*/ 0 h 992013"/>
              <a:gd name="connsiteX2" fmla="*/ 703030 w 703030"/>
              <a:gd name="connsiteY2" fmla="*/ 534813 h 992013"/>
              <a:gd name="connsiteX3" fmla="*/ 0 w 703030"/>
              <a:gd name="connsiteY3" fmla="*/ 992013 h 992013"/>
              <a:gd name="connsiteX4" fmla="*/ 0 w 703030"/>
              <a:gd name="connsiteY4" fmla="*/ 272716 h 992013"/>
              <a:gd name="connsiteX0" fmla="*/ 0 w 669342"/>
              <a:gd name="connsiteY0" fmla="*/ 272716 h 992013"/>
              <a:gd name="connsiteX1" fmla="*/ 659716 w 669342"/>
              <a:gd name="connsiteY1" fmla="*/ 0 h 992013"/>
              <a:gd name="connsiteX2" fmla="*/ 669342 w 669342"/>
              <a:gd name="connsiteY2" fmla="*/ 549251 h 992013"/>
              <a:gd name="connsiteX3" fmla="*/ 0 w 669342"/>
              <a:gd name="connsiteY3" fmla="*/ 992013 h 992013"/>
              <a:gd name="connsiteX4" fmla="*/ 0 w 669342"/>
              <a:gd name="connsiteY4" fmla="*/ 272716 h 992013"/>
              <a:gd name="connsiteX0" fmla="*/ 0 w 659716"/>
              <a:gd name="connsiteY0" fmla="*/ 272716 h 992013"/>
              <a:gd name="connsiteX1" fmla="*/ 659716 w 659716"/>
              <a:gd name="connsiteY1" fmla="*/ 0 h 992013"/>
              <a:gd name="connsiteX2" fmla="*/ 621216 w 659716"/>
              <a:gd name="connsiteY2" fmla="*/ 565293 h 992013"/>
              <a:gd name="connsiteX3" fmla="*/ 0 w 659716"/>
              <a:gd name="connsiteY3" fmla="*/ 992013 h 992013"/>
              <a:gd name="connsiteX4" fmla="*/ 0 w 659716"/>
              <a:gd name="connsiteY4" fmla="*/ 272716 h 992013"/>
              <a:gd name="connsiteX0" fmla="*/ 0 w 670946"/>
              <a:gd name="connsiteY0" fmla="*/ 272716 h 992013"/>
              <a:gd name="connsiteX1" fmla="*/ 659716 w 670946"/>
              <a:gd name="connsiteY1" fmla="*/ 0 h 992013"/>
              <a:gd name="connsiteX2" fmla="*/ 670946 w 670946"/>
              <a:gd name="connsiteY2" fmla="*/ 563689 h 992013"/>
              <a:gd name="connsiteX3" fmla="*/ 0 w 670946"/>
              <a:gd name="connsiteY3" fmla="*/ 992013 h 992013"/>
              <a:gd name="connsiteX4" fmla="*/ 0 w 670946"/>
              <a:gd name="connsiteY4" fmla="*/ 272716 h 992013"/>
              <a:gd name="connsiteX0" fmla="*/ 0 w 674004"/>
              <a:gd name="connsiteY0" fmla="*/ 280654 h 999951"/>
              <a:gd name="connsiteX1" fmla="*/ 674004 w 674004"/>
              <a:gd name="connsiteY1" fmla="*/ 0 h 999951"/>
              <a:gd name="connsiteX2" fmla="*/ 670946 w 674004"/>
              <a:gd name="connsiteY2" fmla="*/ 571627 h 999951"/>
              <a:gd name="connsiteX3" fmla="*/ 0 w 674004"/>
              <a:gd name="connsiteY3" fmla="*/ 999951 h 999951"/>
              <a:gd name="connsiteX4" fmla="*/ 0 w 674004"/>
              <a:gd name="connsiteY4" fmla="*/ 280654 h 999951"/>
              <a:gd name="connsiteX0" fmla="*/ 0 w 674004"/>
              <a:gd name="connsiteY0" fmla="*/ 280654 h 984076"/>
              <a:gd name="connsiteX1" fmla="*/ 674004 w 674004"/>
              <a:gd name="connsiteY1" fmla="*/ 0 h 984076"/>
              <a:gd name="connsiteX2" fmla="*/ 670946 w 674004"/>
              <a:gd name="connsiteY2" fmla="*/ 571627 h 984076"/>
              <a:gd name="connsiteX3" fmla="*/ 0 w 674004"/>
              <a:gd name="connsiteY3" fmla="*/ 984076 h 984076"/>
              <a:gd name="connsiteX4" fmla="*/ 0 w 674004"/>
              <a:gd name="connsiteY4" fmla="*/ 280654 h 984076"/>
              <a:gd name="connsiteX0" fmla="*/ 0 w 674004"/>
              <a:gd name="connsiteY0" fmla="*/ 280654 h 995189"/>
              <a:gd name="connsiteX1" fmla="*/ 674004 w 674004"/>
              <a:gd name="connsiteY1" fmla="*/ 0 h 995189"/>
              <a:gd name="connsiteX2" fmla="*/ 670946 w 674004"/>
              <a:gd name="connsiteY2" fmla="*/ 571627 h 995189"/>
              <a:gd name="connsiteX3" fmla="*/ 1587 w 674004"/>
              <a:gd name="connsiteY3" fmla="*/ 995189 h 995189"/>
              <a:gd name="connsiteX4" fmla="*/ 0 w 674004"/>
              <a:gd name="connsiteY4" fmla="*/ 280654 h 995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004" h="995189">
                <a:moveTo>
                  <a:pt x="0" y="280654"/>
                </a:moveTo>
                <a:lnTo>
                  <a:pt x="674004" y="0"/>
                </a:lnTo>
                <a:cubicBezTo>
                  <a:pt x="672985" y="190542"/>
                  <a:pt x="671965" y="381085"/>
                  <a:pt x="670946" y="571627"/>
                </a:cubicBezTo>
                <a:lnTo>
                  <a:pt x="1587" y="995189"/>
                </a:lnTo>
                <a:lnTo>
                  <a:pt x="0" y="28065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D516E6-D322-4195-B775-2C35EF823161}"/>
              </a:ext>
            </a:extLst>
          </p:cNvPr>
          <p:cNvSpPr/>
          <p:nvPr/>
        </p:nvSpPr>
        <p:spPr>
          <a:xfrm>
            <a:off x="5174746" y="3217200"/>
            <a:ext cx="1974783" cy="486074"/>
          </a:xfrm>
          <a:custGeom>
            <a:avLst/>
            <a:gdLst>
              <a:gd name="connsiteX0" fmla="*/ 0 w 1153427"/>
              <a:gd name="connsiteY0" fmla="*/ 0 h 564682"/>
              <a:gd name="connsiteX1" fmla="*/ 1153427 w 1153427"/>
              <a:gd name="connsiteY1" fmla="*/ 0 h 564682"/>
              <a:gd name="connsiteX2" fmla="*/ 1153427 w 1153427"/>
              <a:gd name="connsiteY2" fmla="*/ 564682 h 564682"/>
              <a:gd name="connsiteX3" fmla="*/ 0 w 1153427"/>
              <a:gd name="connsiteY3" fmla="*/ 564682 h 564682"/>
              <a:gd name="connsiteX4" fmla="*/ 0 w 1153427"/>
              <a:gd name="connsiteY4" fmla="*/ 0 h 564682"/>
              <a:gd name="connsiteX0" fmla="*/ 0 w 1153427"/>
              <a:gd name="connsiteY0" fmla="*/ 0 h 620829"/>
              <a:gd name="connsiteX1" fmla="*/ 1153427 w 1153427"/>
              <a:gd name="connsiteY1" fmla="*/ 0 h 620829"/>
              <a:gd name="connsiteX2" fmla="*/ 1137385 w 1153427"/>
              <a:gd name="connsiteY2" fmla="*/ 620829 h 620829"/>
              <a:gd name="connsiteX3" fmla="*/ 0 w 1153427"/>
              <a:gd name="connsiteY3" fmla="*/ 564682 h 620829"/>
              <a:gd name="connsiteX4" fmla="*/ 0 w 1153427"/>
              <a:gd name="connsiteY4" fmla="*/ 0 h 620829"/>
              <a:gd name="connsiteX0" fmla="*/ 0 w 1806341"/>
              <a:gd name="connsiteY0" fmla="*/ 0 h 620829"/>
              <a:gd name="connsiteX1" fmla="*/ 1806341 w 1806341"/>
              <a:gd name="connsiteY1" fmla="*/ 340093 h 620829"/>
              <a:gd name="connsiteX2" fmla="*/ 1137385 w 1806341"/>
              <a:gd name="connsiteY2" fmla="*/ 620829 h 620829"/>
              <a:gd name="connsiteX3" fmla="*/ 0 w 1806341"/>
              <a:gd name="connsiteY3" fmla="*/ 564682 h 620829"/>
              <a:gd name="connsiteX4" fmla="*/ 0 w 1806341"/>
              <a:gd name="connsiteY4" fmla="*/ 0 h 620829"/>
              <a:gd name="connsiteX0" fmla="*/ 455596 w 1806341"/>
              <a:gd name="connsiteY0" fmla="*/ 0 h 529389"/>
              <a:gd name="connsiteX1" fmla="*/ 1806341 w 1806341"/>
              <a:gd name="connsiteY1" fmla="*/ 248653 h 529389"/>
              <a:gd name="connsiteX2" fmla="*/ 1137385 w 1806341"/>
              <a:gd name="connsiteY2" fmla="*/ 529389 h 529389"/>
              <a:gd name="connsiteX3" fmla="*/ 0 w 1806341"/>
              <a:gd name="connsiteY3" fmla="*/ 473242 h 529389"/>
              <a:gd name="connsiteX4" fmla="*/ 455596 w 1806341"/>
              <a:gd name="connsiteY4" fmla="*/ 0 h 529389"/>
              <a:gd name="connsiteX0" fmla="*/ 636872 w 1987617"/>
              <a:gd name="connsiteY0" fmla="*/ 0 h 529389"/>
              <a:gd name="connsiteX1" fmla="*/ 1987617 w 1987617"/>
              <a:gd name="connsiteY1" fmla="*/ 248653 h 529389"/>
              <a:gd name="connsiteX2" fmla="*/ 1318661 w 1987617"/>
              <a:gd name="connsiteY2" fmla="*/ 529389 h 529389"/>
              <a:gd name="connsiteX3" fmla="*/ 0 w 1987617"/>
              <a:gd name="connsiteY3" fmla="*/ 171651 h 529389"/>
              <a:gd name="connsiteX4" fmla="*/ 636872 w 1987617"/>
              <a:gd name="connsiteY4" fmla="*/ 0 h 529389"/>
              <a:gd name="connsiteX0" fmla="*/ 742750 w 1987617"/>
              <a:gd name="connsiteY0" fmla="*/ 0 h 367363"/>
              <a:gd name="connsiteX1" fmla="*/ 1987617 w 1987617"/>
              <a:gd name="connsiteY1" fmla="*/ 86627 h 367363"/>
              <a:gd name="connsiteX2" fmla="*/ 1318661 w 1987617"/>
              <a:gd name="connsiteY2" fmla="*/ 367363 h 367363"/>
              <a:gd name="connsiteX3" fmla="*/ 0 w 1987617"/>
              <a:gd name="connsiteY3" fmla="*/ 9625 h 367363"/>
              <a:gd name="connsiteX4" fmla="*/ 742750 w 1987617"/>
              <a:gd name="connsiteY4" fmla="*/ 0 h 367363"/>
              <a:gd name="connsiteX0" fmla="*/ 784459 w 1987617"/>
              <a:gd name="connsiteY0" fmla="*/ 0 h 486074"/>
              <a:gd name="connsiteX1" fmla="*/ 1987617 w 1987617"/>
              <a:gd name="connsiteY1" fmla="*/ 205338 h 486074"/>
              <a:gd name="connsiteX2" fmla="*/ 1318661 w 1987617"/>
              <a:gd name="connsiteY2" fmla="*/ 486074 h 486074"/>
              <a:gd name="connsiteX3" fmla="*/ 0 w 1987617"/>
              <a:gd name="connsiteY3" fmla="*/ 128336 h 486074"/>
              <a:gd name="connsiteX4" fmla="*/ 784459 w 1987617"/>
              <a:gd name="connsiteY4" fmla="*/ 0 h 486074"/>
              <a:gd name="connsiteX0" fmla="*/ 765208 w 1968366"/>
              <a:gd name="connsiteY0" fmla="*/ 0 h 486074"/>
              <a:gd name="connsiteX1" fmla="*/ 1968366 w 1968366"/>
              <a:gd name="connsiteY1" fmla="*/ 205338 h 486074"/>
              <a:gd name="connsiteX2" fmla="*/ 1299410 w 1968366"/>
              <a:gd name="connsiteY2" fmla="*/ 486074 h 486074"/>
              <a:gd name="connsiteX3" fmla="*/ 0 w 1968366"/>
              <a:gd name="connsiteY3" fmla="*/ 134752 h 486074"/>
              <a:gd name="connsiteX4" fmla="*/ 765208 w 1968366"/>
              <a:gd name="connsiteY4" fmla="*/ 0 h 486074"/>
              <a:gd name="connsiteX0" fmla="*/ 781250 w 1984408"/>
              <a:gd name="connsiteY0" fmla="*/ 0 h 486074"/>
              <a:gd name="connsiteX1" fmla="*/ 1984408 w 1984408"/>
              <a:gd name="connsiteY1" fmla="*/ 205338 h 486074"/>
              <a:gd name="connsiteX2" fmla="*/ 1315452 w 1984408"/>
              <a:gd name="connsiteY2" fmla="*/ 486074 h 486074"/>
              <a:gd name="connsiteX3" fmla="*/ 0 w 1984408"/>
              <a:gd name="connsiteY3" fmla="*/ 117106 h 486074"/>
              <a:gd name="connsiteX4" fmla="*/ 781250 w 1984408"/>
              <a:gd name="connsiteY4" fmla="*/ 0 h 486074"/>
              <a:gd name="connsiteX0" fmla="*/ 771625 w 1974783"/>
              <a:gd name="connsiteY0" fmla="*/ 0 h 486074"/>
              <a:gd name="connsiteX1" fmla="*/ 1974783 w 1974783"/>
              <a:gd name="connsiteY1" fmla="*/ 205338 h 486074"/>
              <a:gd name="connsiteX2" fmla="*/ 1305827 w 1974783"/>
              <a:gd name="connsiteY2" fmla="*/ 486074 h 486074"/>
              <a:gd name="connsiteX3" fmla="*/ 0 w 1974783"/>
              <a:gd name="connsiteY3" fmla="*/ 129940 h 486074"/>
              <a:gd name="connsiteX4" fmla="*/ 771625 w 1974783"/>
              <a:gd name="connsiteY4" fmla="*/ 0 h 486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4783" h="486074">
                <a:moveTo>
                  <a:pt x="771625" y="0"/>
                </a:moveTo>
                <a:lnTo>
                  <a:pt x="1974783" y="205338"/>
                </a:lnTo>
                <a:lnTo>
                  <a:pt x="1305827" y="486074"/>
                </a:lnTo>
                <a:lnTo>
                  <a:pt x="0" y="129940"/>
                </a:lnTo>
                <a:lnTo>
                  <a:pt x="77162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CE9945E-8012-44E8-871E-D6C05DABA05D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3776A36F-B052-407E-8FC7-5357C36640D4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54FB70-082A-4607-899A-5E08C10DB191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26" name="Picture 25" descr="Icon&#10;&#10;Description automatically generated">
              <a:extLst>
                <a:ext uri="{FF2B5EF4-FFF2-40B4-BE49-F238E27FC236}">
                  <a16:creationId xmlns:a16="http://schemas.microsoft.com/office/drawing/2014/main" id="{486EDE02-EC1C-4B78-8E33-F8C1ACF8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89BB0C5-BA94-5AB1-3327-458026A5A40D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6F03836-2903-72FC-D5DA-5278CBA49F4E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8B9AC2B-C9EE-5869-F927-EABD71C57B74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C07FD8F6-10D6-3AF1-EAB8-0FDE5C282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98086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2 Point Perspective Kitchen Sketch on Behance">
            <a:extLst>
              <a:ext uri="{FF2B5EF4-FFF2-40B4-BE49-F238E27FC236}">
                <a16:creationId xmlns:a16="http://schemas.microsoft.com/office/drawing/2014/main" id="{E5CFF97D-A8B3-4BFD-9073-FAFBC69802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5"/>
          <a:stretch/>
        </p:blipFill>
        <p:spPr bwMode="auto">
          <a:xfrm>
            <a:off x="1906236" y="428978"/>
            <a:ext cx="9215437" cy="642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1BFDACB-0319-4941-A506-6734EA51A14E}"/>
              </a:ext>
            </a:extLst>
          </p:cNvPr>
          <p:cNvGrpSpPr/>
          <p:nvPr/>
        </p:nvGrpSpPr>
        <p:grpSpPr>
          <a:xfrm>
            <a:off x="8958072" y="0"/>
            <a:ext cx="3901440" cy="437033"/>
            <a:chOff x="8958072" y="0"/>
            <a:chExt cx="3901440" cy="43703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23A9747-15FE-4456-86AA-C4A146870A06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5BC6F3-AAAC-4B42-BF5B-0E06FA45226C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3EABC0AA-33B0-4C07-80E1-7EB2778E2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22566"/>
              <a:ext cx="501724" cy="41446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54086E3-1981-45DE-68E8-1F056A5A4AE6}"/>
              </a:ext>
            </a:extLst>
          </p:cNvPr>
          <p:cNvGrpSpPr/>
          <p:nvPr/>
        </p:nvGrpSpPr>
        <p:grpSpPr>
          <a:xfrm>
            <a:off x="8854938" y="-1"/>
            <a:ext cx="3901440" cy="414467"/>
            <a:chOff x="8958072" y="0"/>
            <a:chExt cx="3901440" cy="414467"/>
          </a:xfrm>
          <a:solidFill>
            <a:srgbClr val="C00000"/>
          </a:solidFill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FECE451-9882-5674-53FD-3950A472FCD9}"/>
                </a:ext>
              </a:extLst>
            </p:cNvPr>
            <p:cNvSpPr/>
            <p:nvPr/>
          </p:nvSpPr>
          <p:spPr>
            <a:xfrm>
              <a:off x="8958072" y="0"/>
              <a:ext cx="3485845" cy="41446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5478A6C-D518-ABD0-2CE0-409112412F5A}"/>
                </a:ext>
              </a:extLst>
            </p:cNvPr>
            <p:cNvSpPr txBox="1"/>
            <p:nvPr/>
          </p:nvSpPr>
          <p:spPr>
            <a:xfrm>
              <a:off x="9727692" y="31006"/>
              <a:ext cx="3131820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MODULE 01</a:t>
              </a:r>
            </a:p>
          </p:txBody>
        </p:sp>
        <p:pic>
          <p:nvPicPr>
            <p:cNvPr id="9" name="Picture 8" descr="Icon&#10;&#10;Description automatically generated">
              <a:extLst>
                <a:ext uri="{FF2B5EF4-FFF2-40B4-BE49-F238E27FC236}">
                  <a16:creationId xmlns:a16="http://schemas.microsoft.com/office/drawing/2014/main" id="{106DE3E1-B49D-0F26-F0FB-087F7C43D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59" y="31006"/>
              <a:ext cx="448935" cy="37085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594396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184934C8C547469886E4C0881F991F" ma:contentTypeVersion="14" ma:contentTypeDescription="Create a new document." ma:contentTypeScope="" ma:versionID="45d9c754fdd633237477cc9f39a78d69">
  <xsd:schema xmlns:xsd="http://www.w3.org/2001/XMLSchema" xmlns:xs="http://www.w3.org/2001/XMLSchema" xmlns:p="http://schemas.microsoft.com/office/2006/metadata/properties" xmlns:ns3="e43783ad-0f99-4a11-a83e-abf456b56abd" xmlns:ns4="430e363c-5571-40c8-959a-9fd6578e85b1" targetNamespace="http://schemas.microsoft.com/office/2006/metadata/properties" ma:root="true" ma:fieldsID="442f236838784d79a05e615b55939354" ns3:_="" ns4:_="">
    <xsd:import namespace="e43783ad-0f99-4a11-a83e-abf456b56abd"/>
    <xsd:import namespace="430e363c-5571-40c8-959a-9fd6578e85b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3783ad-0f99-4a11-a83e-abf456b56ab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0e363c-5571-40c8-959a-9fd6578e85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237A7D-75CF-456B-AFD0-B5D5F25CA5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BB451E-2EA2-4309-A466-6C702D782878}">
  <ds:schemaRefs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430e363c-5571-40c8-959a-9fd6578e85b1"/>
    <ds:schemaRef ds:uri="e43783ad-0f99-4a11-a83e-abf456b56abd"/>
  </ds:schemaRefs>
</ds:datastoreItem>
</file>

<file path=customXml/itemProps3.xml><?xml version="1.0" encoding="utf-8"?>
<ds:datastoreItem xmlns:ds="http://schemas.openxmlformats.org/officeDocument/2006/customXml" ds:itemID="{FA6ECF7C-6771-4E96-A4BC-7DD64AEE11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3783ad-0f99-4a11-a83e-abf456b56abd"/>
    <ds:schemaRef ds:uri="430e363c-5571-40c8-959a-9fd6578e85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3269</TotalTime>
  <Words>1102</Words>
  <Application>Microsoft Office PowerPoint</Application>
  <PresentationFormat>Widescreen</PresentationFormat>
  <Paragraphs>224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Last Supper Leonardo da Vinci</vt:lpstr>
      <vt:lpstr>Lane With Poplar Trees  Vincent Van Gogh</vt:lpstr>
      <vt:lpstr>Ascending and Descending  M.C. Escher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Tilanka Chandrasekera</dc:creator>
  <cp:lastModifiedBy>Chandrasekera, Tilanka</cp:lastModifiedBy>
  <cp:revision>28</cp:revision>
  <dcterms:created xsi:type="dcterms:W3CDTF">2021-08-02T22:03:44Z</dcterms:created>
  <dcterms:modified xsi:type="dcterms:W3CDTF">2023-09-24T17:02:49Z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0x01010092184934C8C547469886E4C0881F991F</vt:lpwstr>
  </property>
</Properties>
</file>